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0" r:id="rId2"/>
    <p:sldId id="261" r:id="rId3"/>
    <p:sldId id="258" r:id="rId4"/>
    <p:sldId id="262" r:id="rId5"/>
    <p:sldId id="288" r:id="rId6"/>
    <p:sldId id="308" r:id="rId7"/>
    <p:sldId id="266" r:id="rId8"/>
    <p:sldId id="320" r:id="rId9"/>
    <p:sldId id="321" r:id="rId10"/>
    <p:sldId id="322" r:id="rId11"/>
    <p:sldId id="323" r:id="rId12"/>
    <p:sldId id="324" r:id="rId13"/>
    <p:sldId id="325" r:id="rId14"/>
    <p:sldId id="290" r:id="rId15"/>
    <p:sldId id="315" r:id="rId16"/>
    <p:sldId id="326" r:id="rId17"/>
    <p:sldId id="327" r:id="rId18"/>
    <p:sldId id="328" r:id="rId19"/>
    <p:sldId id="329" r:id="rId20"/>
    <p:sldId id="330" r:id="rId21"/>
    <p:sldId id="304" r:id="rId22"/>
    <p:sldId id="331" r:id="rId23"/>
    <p:sldId id="309" r:id="rId24"/>
    <p:sldId id="310" r:id="rId25"/>
    <p:sldId id="332" r:id="rId26"/>
    <p:sldId id="311" r:id="rId27"/>
    <p:sldId id="312" r:id="rId28"/>
    <p:sldId id="313" r:id="rId29"/>
    <p:sldId id="335" r:id="rId30"/>
    <p:sldId id="333" r:id="rId31"/>
    <p:sldId id="334" r:id="rId32"/>
    <p:sldId id="336" r:id="rId33"/>
    <p:sldId id="316" r:id="rId34"/>
    <p:sldId id="318" r:id="rId35"/>
    <p:sldId id="317" r:id="rId36"/>
    <p:sldId id="337" r:id="rId37"/>
    <p:sldId id="319" r:id="rId38"/>
    <p:sldId id="339" r:id="rId39"/>
    <p:sldId id="338" r:id="rId40"/>
    <p:sldId id="294" r:id="rId41"/>
    <p:sldId id="279" r:id="rId42"/>
  </p:sldIdLst>
  <p:sldSz cx="12192000" cy="6858000"/>
  <p:notesSz cx="6858000" cy="9144000"/>
  <p:embeddedFontLst>
    <p:embeddedFont>
      <p:font typeface="맑은 고딕" panose="020B0503020000020004" pitchFamily="34" charset="-127"/>
      <p:regular r:id="rId45"/>
      <p:bold r:id="rId46"/>
    </p:embeddedFont>
    <p:embeddedFont>
      <p:font typeface="나눔스퀘어 ExtraBold" panose="020F0502020204030204" pitchFamily="34" charset="0"/>
      <p:regular r:id="rId47"/>
      <p:bold r:id="rId48"/>
      <p:italic r:id="rId49"/>
      <p:boldItalic r:id="rId50"/>
    </p:embeddedFont>
    <p:embeddedFont>
      <p:font typeface="나눔스퀘어 Light" panose="020F0502020204030204" pitchFamily="34" charset="0"/>
      <p:regular r:id="rId51"/>
      <p:bold r:id="rId52"/>
      <p:italic r:id="rId53"/>
      <p:boldItalic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252"/>
    <a:srgbClr val="393939"/>
    <a:srgbClr val="04396C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56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4538E-9A2E-4CBB-9485-27810261E139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E99D-0610-492E-95AB-9F8989F19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358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7T12:19:52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876 284 24575,'-10'0'0,"-6"0"0,-4 0 0,-13 0 0,-3 0 0,-35 0 0,9 0 0,7 0 0,-2 0 0,-19 0 0,-3 0 0,26 0 0,14 2 0,-1 4 0,5 5 0,4 8 0,5 8 0,2 3 0,-3 9 0,3-1 0,4 11 0,2 0 0,8 8 0,3-2 0,3 6 0,2-3 0,2 6 0,0 25 0,1-13 0,6 10 0,4-24 0,10-11 0,3 0 0,7-7 0,5-1 0,14-1 0,1-4 0,11 1 0,-1-5 0,-2-9 0,0-1 0,0-6 0,-3-2 0,4-2 0,-2-1 0,-1-2 0,21 2 0,-9-5 0,11 0 0,-12-6 0,-1-2 0,-2 0 0,9 0 0,-2 0 0,13 0 0,-4 0 0,1-2 0,-5-1 0,-1 0 0,3 0 0,-1 2 0,-7 1 0,2 0 0,-2 0 0,3 0 0,-23 0 0,0 0 0,33 0 0,12 0 0,-24 2 0,-14 3 0,9 1 0,4 1 0,4-1 0,8-3 0,-6 0 0,5-3 0,-9 0 0,0 0 0,-3 0 0,2-2 0,-2-1 0,-7-4 0,-5-2 0,-10-1 0,10-2 0,-13 4 0,5 0 0,-14 3 0,-5 1 0,0-1 0,-1 0 0,-1 1 0,0-1 0,1 1 0,7-2 0,0-2 0,2 0 0,-4-2 0,-1 1 0,-2 0 0,-2-1 0,-1 2 0,-7-3 0,0-1 0,-5-1 0,1-1 0,-4 3 0,-1-2 0,-1 2 0,0 0 0,-1 1 0,0 2 0,-1 0 0,-2 0 0,-2 0 0,-3 0 0,-2 1 0,-1-1 0,0 1 0,0 0 0,0-5 0,0 0 0,0-8 0,-1-4 0,-1-3 0,-1-1 0,-1 1 0,0-2 0,-3 2 0,0-3 0,0 0 0,0-2 0,0-3 0,-1-2 0,-3-8 0,1 2 0,-3-5 0,0 6 0,-1 5 0,1 3 0,-3 3 0,1 2 0,-1-2 0,-7-7 0,2 4 0,-6-5 0,5 13 0,0 1 0,0 0 0,0 3 0,-2-1 0,-2 1 0,1 3 0,-2 2 0,3 2 0,-2 1 0,0 0 0,-2 0 0,2 1 0,-1 0 0,1 0 0,-2 1 0,-1 1 0,-1 1 0,-4 1 0,-7 2 0,-6 1 0,-9 0 0,-5-1 0,2 1 0,-4-4 0,1 0 0,-5-5 0,-4-5 0,4 3 0,1-3 0,11 4 0,-10 1 0,0 1 0,-5 5 0,4 1 0,-6 1 0,-27 2 0,11 2 0,-10 0 0,31 3 0,8 0 0,-2 0 0,2 0 0,0 0 0,4 3 0,2-1 0,-5 5 0,3 0 0,-3 3 0,6 0 0,-2-3 0,3-3 0,-3-1 0,3 0 0,1 2 0,2 0 0,9 0 0,-2 1 0,13 1 0,-2 0 0,9 2 0,-1-1 0,-1 1 0,-3 0 0,-2-1 0,-3 2 0,-9 0 0,0 0 0,-9 1 0,1-1 0,-3 0 0,-1 1 0,-4-1 0,3 1 0,-3 1 0,-17 6 0,3 0 0,-2 0 0,21-4 0,20-6 0,14-3 0,2-3 0,3-2 0,1 0 0,3 2 0,0 1 0,4 1 0,-1 0 0,4 0 0,1 1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23:4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67 294 24575,'49'0'0,"-8"0"0,17 0 0,27 0 0,-25-1 0,4 2 0,18 0 0,0 2 0,-13 0 0,-3 2-582,-8-1 0,-5 2 582,7 5 153,-12-4-153,1-1 0,-1-3 0,5-1 0,4-2 0,-2 0 0,0 0 0,-6 0 0,-5 0 0,-3 0 0,-1 0 0,-2 0 873,-1 0-873,-3 0 138,-1 0-138,9 0 0,-9 0 0,3 0 0,-11 0 0,-4 0 0,-3 0 0,-2 0 0,-1 0 0,-1 0 0,0 0 0,-1 0 0,-4 0 0,2 0 0,-2 0 0,1 0 0,-1 0 0,-2 0 0,0 0 0,1 0 0,0 0 0,-2-1 0,-1-2 0,-3-1 0,-2-1 0,-2-1 0,-1-3 0,-2-2 0,-2-1 0,0 1 0,-1 0 0,0-2 0,2 1 0,0-2 0,0-1 0,1 0 0,-1-4 0,-1 3 0,1 2 0,1 0 0,0 3 0,2 2 0,-1 1 0,0 1 0,1-1 0,-1 1 0,0 1 0,1 0 0,0 2 0,-1-1 0,2 2 0,-1 1 0,0 0 0,-2 2 0,-1 0 0,0 0 0,2 0 0,-3 0 0,-1 0 0,-4 0 0,0 0 0,0 0 0,0 0 0,-2 0 0,0 0 0,-2 0 0,0 0 0,-1 0 0,-1 0 0,4 0 0,-9 0 0,3 0 0,-3 0 0,1 0 0,4 0 0,-4 0 0,-2 0 0,1 0 0,-4 0 0,2 0 0,0 0 0,1 0 0,0 0 0,1 0 0,1 0 0,1 0 0,4-2 0,-1-1 0,1-2 0,-2 0 0,5 0 0,-1 0 0,4 1 0,3 1 0,2 0 0,1 1 0,-1 0 0,-2 1 0,0-1 0,0 0 0,0 1 0,1 0 0,-1 1 0,1 0 0,0 0 0,-1 0 0,1 0 0,-1 0 0,-4 0 0,1 0 0,-4 0 0,1 0 0,0 0 0,-2 0 0,0-2 0,0 0 0,-2 0 0,1 0 0,0 0 0,4 0 0,0 0 0,1 0 0,0 2 0,1 0 0,-1 0 0,-2 0 0,0 0 0,-7 0 0,2 0 0,-3 0 0,4 0 0,2 0 0,-3 0 0,1 0 0,-4 0 0,-2 0 0,1 0 0,-1 0 0,2 0 0,2 0 0,1 0 0,0 0 0,0 0 0,-1 0 0,2 0 0,2 0 0,-7 0 0,3 0 0,-1 0 0,3 0 0,4 0 0,-1 0 0,-1 0 0,0 0 0,-2 0 0,1 0 0,1 0 0,2 0 0,3 0 0,2 0 0,1 0 0,1 0 0,1 0 0,1 0 0,1 0 0,-1 0 0,0 0 0,-1 0 0,0 0 0,2 0 0,-1 0 0,-1 0 0,-1 0 0,1 0 0,0 0 0,1 0 0,-1 0 0,1 0 0,-1 0 0,1 0 0,-1 0 0,1 2 0,3 2 0,0 2 0,2 1 0,0 4 0,0 0 0,0 6 0,0 2 0,4 10 0,0 2 0,3-4 0,-2 1 0,-3-14 0,0-1 0,-1-4 0,1-4 0,0-1 0,2-2 0,-1 0 0,3-2 0,1 0 0,-3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26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29:25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24575,'0'30'0,"0"10"0,0 27 0,0 2 0,0 1 0,0 19 0,0 0-277,0-39 0,0 1 277,0 44 137,0-14-137,0-8 0,0-7 0,0-4 0,0 1 0,0-9 0,0 1 0,0-15 0,0-3 0,0-9 0,0-5 417,0-7-417,0-2 0,0-3 0,0-2 0,2-2 0,2-3 0,2-4 0,1 0 0,2 0 0,3-1 0,6-3 0,7-5 0,15-7 0,12-5 0,20-6 0,2 1 0,7 0 0,-7 3 0,3 0 0,-1 1 0,4-3 0,0-1 0,-5 3 0,-5 2 0,-4 4 0,18 1 0,-15 4 0,9 1 0,-23 6 0,-15-1 0,-4 1 0,-9-3 0,-1 1 0,-8 0 0,-1 0 0,-4 3 0,-2-1 0,-2 1 0,-5 1 0,-2-2 0,-2 0 0,0 1 0,0 0 0,0-1 0,0-1 0,0-4 0,0 0 0,0-4 0,0 1 0,0-3 0,0-4 0,0-4 0,0-3 0,0-11 0,0-1 0,0-7 0,0 2 0,0-4 0,0 1 0,-3-3 0,0 4 0,-4 7 0,-1 3 0,-4 8 0,-6-7 0,1 10 0,-1-2 0,4 10 0,3 6 0,-2 1 0,-2 3 0,0 2 0,1 2 0,3 0 0,0 1 0,0 0 0,-2 0 0,0 0 0,-1-1 0,1 1 0,-6 2 0,0 0 0,-8-2 0,-16-3 0,0-2 0,-14-4 0,-2 3 0,-1 2 0,-17 0 0,2 2 0,-3 0 0,-12 1 0,12 2 0,-9 1 0,15 0 0,6 0 0,4 0 0,3 2 0,5 1 0,7 2 0,4 1 0,11-1 0,-5 2 0,12-2 0,-1-1 0,9-2 0,9 0 0,5 3 0,4-2 0,2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29:3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65 713 24575,'7'0'0,"7"0"0,6 0 0,2 0 0,12 0 0,15 0 0,-7 0 0,16 0 0,-22 0 0,2 0 0,4 0 0,0 0 0,4 4 0,-3 2 0,-1 6 0,-3 1 0,2 1 0,-1-1 0,2-5 0,-3 0 0,-1-3 0,11 2 0,-8-1 0,5-1 0,-12-1 0,-7-2 0,1 1 0,-5 1 0,2-1 0,3 1 0,-3 0 0,3 1 0,-3 0 0,0 1 0,-1-2 0,4 1 0,-1 0 0,2 0 0,1 0 0,-2 0 0,12 1 0,3 2 0,4-1 0,-3-2 0,-8-3 0,-3-2 0,5 0 0,4 0 0,-1 0 0,3 0 0,-3 0 0,-1 0 0,0 0 0,0 0 0,0 0 0,5 0 0,-2 0 0,2 0 0,-3 0 0,-4 0 0,4 0 0,1 0 0,5 0 0,2 0 0,-4 0 0,-1 0 0,-1 0 0,0 0 0,-1 0 0,4 0 0,0 0 0,5 0 0,21 0 0,-8 0 0,10 0 0,-17 0 0,-4 0 0,0 0 0,-3 0 0,-2 0 0,-6 0 0,2 0 0,4 0 0,-4 0 0,3 0 0,-8 0 0,1 0 0,-1 0 0,4 0 0,-1 0 0,5 0 0,18 0 0,-8 0 0,8 0 0,-17 0 0,-6 0 0,2 0 0,-2 0 0,-1 0 0,1 0 0,-4 0 0,2 0 0,-5 0 0,-3 0 0,-4 0 0,-3 0 0,-2 0 0,-4 0 0,-2 0 0,-5 0 0,4-2 0,-4 0 0,1 0 0,-6-2 0,-4 2 0,0 0 0,0 0 0,0 2 0,1 0 0,-1-1 0,-2-3 0,0-2 0,-2-4 0,0-2 0,2-4 0,1-8 0,2-2 0,0-2 0,-3 1 0,-1 2 0,-1 1 0,0-2 0,0 2 0,0 0 0,0 0 0,0-3 0,0 0 0,-4-1 0,-3-2 0,-3 3 0,-1-4 0,1 1 0,0 1 0,3 3 0,1-2 0,2 4 0,1-1 0,-1 2 0,-1 3 0,1 1 0,-1 3 0,1 2 0,0 1 0,0 3 0,0 2 0,-1 4 0,-1-1 0,1 3 0,-1 0 0,1 2 0,-1 0 0,-1 0 0,-3 0 0,-2 0 0,-1 0 0,0 0 0,-3 0 0,0 0 0,-7 0 0,-1 0 0,-8 0 0,-2 0 0,-6 0 0,0 0 0,-8 0 0,-4 0 0,0 0 0,-24 0 0,10 0 0,-7 0 0,12-2 0,10 0 0,-2-4 0,3 1 0,-6 1 0,-3 0 0,3 0 0,-7-1 0,7-1 0,-8 0 0,2 0 0,-4 0 0,4 1 0,-2-1 0,-25 0 0,10 1 0,-10-1 0,25 3 0,10 0 0,-2 2 0,-7 1 0,-4 0 0,-9 0 0,4 0 0,-2-3 0,1 0 0,2-1 0,0 2 0,4-1 0,5 0 0,5-1 0,2 2 0,9 0 0,-16-1 0,11 0 0,-9 1 0,11 2 0,6 0 0,-1 0 0,0 0 0,0 0 0,-3 0 0,-2 0 0,-4 0 0,4 0 0,-4 2 0,6 1 0,1 0 0,2-1 0,2 2 0,2-2 0,-1 1 0,-12 2 0,14-2 0,-5-1 0,15 1 0,8-3 0,1 0 0,5 0 0,1 0 0,0 0 0,-1 0 0,-1 0 0,0 0 0,0 0 0,2 0 0,-2 0 0,0 0 0,0 0 0,1 0 0,-1 1 0,-8 2 0,0-1 0,-6 0 0,6-2 0,3 2 0,2 1 0,1-1 0,-1 0 0,-1 0 0,0 1 0,2-1 0,2 0 0,1 0 0,2 0 0,-1 2 0,1 0 0,0-1 0,-1-2 0,5 2 0,-1 1 0,4 1 0,0 1 0,2-1 0,2 0 0,2 1 0,0 1 0,0-1 0,0-1 0,0 0 0,0 1 0,0 1 0,0 2 0,0 2 0,0 11 0,0 3 0,4 18 0,2 1 0,6 19 0,5 28 0,-2-5 0,3 12 0,-6-27 0,-3-9 0,-3 0 0,-2-8 0,-2 0 0,-2-11 0,0-6 0,0-9 0,0-8 0,0-6 0,0-3 0,0-7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29:4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85 638 24575,'14'0'0,"5"0"0,5 0 0,4 0 0,-4 0 0,6 0 0,1 0 0,11 0 0,10 0 0,15 0 0,4 0 0,5 0 0,-11 0 0,-1 2 0,-10 1 0,3 0 0,-3 0 0,0-2 0,5-1 0,-5 0 0,-1 0 0,-6 0 0,-4 0 0,-4 0 0,0 0 0,-3 0 0,1-3 0,-1 0 0,2-4 0,11-4 0,-8 2 0,3-1 0,-15 5 0,-11 2 0,-1 2 0,-4-1 0,-1 0 0,0 0 0,-3 0 0,-1 2 0,-1 0 0,-2 0 0,-1-2 0,-2-1 0,-2-3 0,0-1 0,0 1 0,0 0 0,0 3 0,0-3 0,0 0 0,-2-9 0,0-1 0,-6-13 0,0-2 0,0-7 0,-5-17 0,3 5 0,-3-8 0,1 15 0,2 12 0,-1 3 0,0 6 0,-1 1 0,-1 4 0,2 4 0,-2 3 0,-1 3 0,-3 1 0,-2 2 0,-4-1 0,-1 0 0,-6 3 0,0-1 0,-1 3 0,-4 0 0,-3 0 0,-22-2 0,2-2 0,-16 1 0,6-1 0,1 1 0,-4-1 0,0-1 0,-2 1 0,-3 0 0,8 1 0,3 3 0,9 0 0,8 0 0,2 0 0,8 0 0,6 0 0,8 0 0,1 0 0,6 0 0,-4 0 0,6 1 0,-2 2 0,2 0 0,2 1 0,0 0 0,0 0 0,-3-1 0,-1 1 0,1-1 0,0-1 0,3 0 0,4-2 0,0 2 0,5 0 0,3 1 0,1 2 0,0-1 0,0 1 0,0 1 0,0 1 0,0 2 0,2 4 0,0 0 0,1 9 0,-1 2 0,-2 8 0,0 1 0,0 7 0,0 0 0,0 2 0,0-3 0,0-1 0,0 11 0,0-8 0,0 3 0,0-13 0,0-7 0,0-2 0,0-1 0,0-4 0,0 0 0,0-3 0,0-2 0,0-2 0,0-5 0,0-2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31:0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0 853 24575,'18'0'0,"13"0"0,13 0 0,-3 0 0,15 0 0,8 0 0,6 0 0,22 0 0,-28 0 0,-1 0 0,-20 0 0,2 0 0,6 0 0,-1 0 0,3 0 0,-5 0 0,-7 0 0,-2 0 0,-3 0 0,-3 0 0,-4 0 0,-2 0 0,-5-2 0,0 0 0,-3-1 0,3 1 0,-7 1 0,-1-1 0,-5-2 0,0 0 0,-2-1 0,-1 1 0,2 0 0,-2 0 0,1 0 0,-2 0 0,0 1 0,-2-3 0,0 0 0,-2-2 0,-1 1 0,0-1 0,0-1 0,0 1 0,0-5 0,0-1 0,-3-7 0,-3-4 0,-3-9 0,-2-3 0,0-9 0,0 0 0,2-6 0,1 1 0,2 1 0,0-12 0,1 13 0,0-5 0,1 19 0,-1 8 0,1 2 0,-1 6 0,0 1 0,-2 2 0,-1 2 0,0 0 0,-2 4 0,2 4 0,0 1 0,-1 2 0,1 0 0,-4 1 0,-2 0 0,-2 2 0,-22 0 0,-1 0 0,-11 0 0,8 0 0,9 0 0,2 0 0,1 0 0,2 0 0,-2 0 0,2 0 0,-2 0 0,2 0 0,-1 2 0,2 2 0,-2 4 0,0 1 0,0 1 0,2-2 0,-1-1 0,3 0 0,4-1 0,1-1 0,4-3 0,0-1 0,1 2 0,3-1 0,1 0 0,4-2 0,1 1 0,3 3 0,2 0 0,1 1 0,0 0 0,0-1 0,0 2 0,0 1 0,0 0 0,0 4 0,0 0 0,0 9 0,0 2 0,0 14 0,0 6 0,0 3 0,-2 1 0,0-6 0,-3-2 0,-2-5 0,1 1 0,-2-5 0,3 0 0,2-5 0,-1-2 0,1-3 0,1-3 0,-2 1 0,1-4 0,1-2 0,0-1 0,2-1 0,0-1 0,0-1 0,0 0 0,0-3 0,0 3 0,0 1 0,0 0 0,0 2 0,0-4 0,0-1 0,0 0 0,0-1 0,0 2 0,0-1 0,0-1 0,0 0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33:03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24575,'19'0'0,"4"0"0,13 0 0,30 0 0,4 0 0,13 0 0,1 0 0,-13 0 0,-1 0 0,-7 0 0,-21 0 0,2 0 0,-7 0 0,2 0 0,-3 0 0,2 0 0,-2 0 0,2 0 0,2 0 0,-4 0 0,3 0 0,-5 0 0,0 0 0,-1 0 0,-3 0 0,-3 0 0,-5 0 0,-1 0 0,-5 0 0,1 0 0,-3 0 0,2 0 0,-3 0 0,0 0 0,0 0 0,1 0 0,-1 0 0,-1 0 0,-2 0 0,-2-2 0,-4-1 0,-2 1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33:06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24575,'14'-5'0,"3"2"0,4 3 0,5 0 0,5 0 0,11 0 0,0 0 0,-4 0 0,-13 0 0,-7 0 0,1 0 0,-3 0 0,-2 0 0,-3 0 0,0 0 0,0 0 0,0 0 0,-2 0 0,1 0 0,-2 0 0,0 0 0,0 0 0,-1 0 0,-3 0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33:07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24575,'15'0'0,"14"0"0,11 0 0,0 0 0,7 0 0,-15 0 0,12 0 0,1 0 0,7 0 0,-2 0 0,-1 0 0,2 0 0,-5 0 0,19 0 0,-8 0 0,9 0 0,-9 0 0,-10 0 0,4 3 0,-4 0 0,3 2 0,-1 1 0,-7-3 0,-1-1 0,-8-2 0,-6 0 0,-4 0 0,-5 0 0,-3 0 0,-3 0 0,-2 0 0,-3 0 0,-3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33:1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24575,'19'0'0,"-2"0"0,8 0 0,5 0 0,2 0 0,3 0 0,-1 0 0,18 0 0,11 0 0,9 0 0,-11 0 0,-16 0 0,-10 0 0,-2 0 0,2 0 0,-3 0 0,-4 0 0,2 0 0,-5 0 0,9 0 0,-5 0 0,-1 0 0,-4 0 0,-9 0 0,2 0 0,-4 0 0,0 0 0,-3 0 0,-2 0 0,-3 0 0,2 0 0,-1 0 0,0 0 0,0 0 0,0 0 0,2 0 0,0 0 0,1 0 0,-1 2 0,-2 0 0,0 0 0,0 0 0,0-2 0,3 0 0,0 0 0,0 0 0,-1 0 0,1 0 0,-1 0 0,-2 0 0,2 0 0,-2 0 0,3 0 0,-1 0 0,-1 2 0,-1 0 0,0 1 0,0-2 0,1-1 0,-1 0 0,-2 2 0,1 0 0,-1 0 0,2 0 0,-3-2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7T12:20:29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33:1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0 431 24575,'0'9'0,"0"2"0,8 15 0,8 2 0,5 11 0,5-2 0,4 6 0,-8-9 0,4 8 0,-9-13 0,-1 2 0,3 7 0,-4-9 0,3 0 0,-5-11 0,-3-5 0,-2-1 0,-3-1 0,-1-4 0,-2-1 0,2-1 0,0-1 0,0-1 0,-1 0 0,-1 1 0,2-2 0,-1 0 0,1-1 0,0-2 0,-1-1 0,1-5 0,3-3 0,3-6 0,8-11 0,6-7 0,15-20 0,2-2 0,8-12 0,-4 5 0,10-13 0,0 1 0,-1-8 0,-4 2 0,-16 16 0,1-1 0,-11 18 0,1 0 0,-11 19 0,-1 5 0,-7 15 0,-2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33:2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24575,'15'0'0,"2"0"0,10 0 0,4 0 0,55 0 0,9 0 0,-37 0 0,1 0 0,-6 0 0,-2 0 0,33 0 0,-4 0 0,0 0 0,9 0 0,-6 0 0,-32 0 0,1 0 0,-1 0 0,0 0 0,1 0 0,1 0 0,-1 0 0,-2 0 0,36 0 0,-28 1 0,1 0 0,38 4 0,-34 0 0,0 0 0,-8 1 0,-3 0 0,40 8 0,-4-1 0,-9-1 0,8 2 0,-35-8 0,1 0 0,1-1 0,0 1 0,1-2 0,-2 0 0,39 3 0,7-2 0,-3-2-1048,0 0 1048,-8 0 0,4 0 0,1 0 0,-41-2 0,3-1 0,19 0 0,1 0 0,-13 0 0,0 0 0,10 0 0,-1 0 0,-16 0 0,-3 0 0,32 0 0,0 0 0,-8 0 0,6 2 0,2 3 0,-4 2 0,10 2 0,-11-2-357,-3-2 357,-5-2 0,-7-3 0,-2 0 0,-4 0 0,-4 0 0,-7 3 0,8 0 0,-13 0 1028,4-1-1028,-12-2 377,-7 0-377,0 0 0,0 0 0,-1 0 0,0 0 0,-3 0 0,-7 0 0,-3 0 0,-3 0 0,-2 0 0,-1 0 0,-1 2 0,-4 1 0,0 2 0,-2 2 0,0 4 0,0 3 0,0 8 0,0 8 0,0 13 0,0 4 0,2 21 0,1 1 0,0 14 0,0-4 0,-2 3 0,-1-2 0,0 3 0,0-4 0,3-8 0,3 10 0,2-11 0,2 0 0,-2-23 0,-2-15 0,-1-11 0,-2-3 0,1-4 0,-1-3 0,1-2 0,0 0 0,0-4 0,3-1 0,0-3 0,4-1 0,0 0 0,12 0 0,26 0 0,12 0 0,23-6 0,-4-3 0,4-4 0,7-2 0,-42 8 0,2 0-673,4 0 1,2-1 672,9 0 0,1 0 0,-3 0 0,0 1 0,8-1 0,0 2 0,-6 0 0,1 1 0,0 0 0,0 1 0,-2 0 0,0 0 0,-9 0 0,-1 1 0,44-4-606,-2 0 606,-2 0 0,-45 2 0,3 0 0,13-2 0,-1 0 0,34-3 0,-43 5 0,-3 0 0,19 1 0,-21 1 0,-2-2 0,-9 0 1302,-4-1-1302,-4 1 649,-6 2-649,-4-1 0,-4 2 0,-6-1 0,-1 2 0,-4-1 0,-3 1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33:2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0 24575,'0'7'0,"-1"0"0,-1 1 0,-2-1 0,0-1 0,1-2 0,1 0 0,0 0 0,0 0 0,0-1 0,-1 3 0,1-2 0,-2 3 0,0-1 0,-1 2 0,-3 4 0,0-2 0,-2 2 0,1-3 0,0-1 0,-1 1 0,-3-1 0,-3 1 0,-4 1 0,1 0 0,-1 0 0,5-1 0,2-2 0,3-1 0,3-1 0,1-1 0,1 0 0,1 0 0,2 0 0,-2 1 0,2 1 0,-2 1 0,0 1 0,0 0 0,-2 0 0,0 0 0,-2 2 0,1-2 0,1-1 0,2-2 0,2-1 0,0 1 0,2 0 0,0-1 0,0-1 0,0 3 0,-3 2 0,-1 3 0,-3 2 0,1 0 0,-1 2 0,0-2 0,2 1 0,1-1 0,2-2 0,-1-1 0,3-5 0,1-2 0,5-3 0,3 0 0,1 0 0,3 0 0,1 2 0,4 2 0,3 2 0,3 1 0,-3 1 0,1-2 0,0 1 0,0 0 0,-2 0 0,2 1 0,0-1 0,-1 0 0,0 0 0,0 0 0,0-1 0,3-1 0,13 4 0,-3 1 0,7 2 0,-7-1 0,-4-1 0,-2 0 0,-2-2 0,-3 0 0,-6-4 0,-4-1 0,-3-2 0,-2-1 0,-1 0 0,-3 0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0:05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1 287 24575,'0'16'0,"0"-1"0,0 5 0,0 5 0,0-2 0,0 4 0,0-5 0,0-1 0,0 0 0,0-2 0,0-3 0,0-1 0,0-2 0,0-2 0,0-1 0,0-1 0,0-1 0,0 0 0,0 1 0,0 0 0,0 4 0,0 0 0,0 1 0,0-2 0,0-6 0,0 0 0,3-2 0,1-2 0,3-1 0,1-1 0,4 0 0,2 0 0,19 0 0,-8 0 0,20 0 0,-17 0 0,3 0 0,-8 0 0,-7 0 0,-1 0 0,-1 0 0,0 0 0,0 0 0,-3 0 0,1 0 0,-4 0 0,-1 0 0,1 0 0,-2 0 0,2 0 0,0 0 0,-2-1 0,-3-1 0,-1-2 0,-2-1 0,0-1 0,0-2 0,0 1 0,0-1 0,0 0 0,0 0 0,0-4 0,0-2 0,0-8 0,0-3 0,0-9 0,0-3 0,0-6 0,0 1 0,0 0 0,0 2 0,0 5 0,0-1 0,0 7 0,-2-8 0,-1 9 0,0-1 0,1 5 0,2 6 0,0 1 0,0 3 0,0 2 0,0 4 0,0 0 0,-2 3 0,-1 1 0,-3 2 0,-2 2 0,1 0 0,-2 1 0,1 2 0,-2 0 0,0 3 0,-1-2 0,-6 2 0,2-1 0,0 0 0,3-1 0,4-2 0,0 0 0,1-2 0,1 0 0,0 1 0,-2 3 0,0 0 0,0 0 0,-1-1 0,0 0 0,-1-1 0,1 0 0,2-2 0,2 0 0,1 0 0,1 1 0,-1 1 0,0 0 0,-4 0 0,0-2 0,1 0 0,0 0 0,-1 0 0,-1 0 0,1 0 0,1 0 0,2 2 0,2 3 0,2 5 0,1 6 0,0 2 0,0-3 0,0 6 0,0-4 0,0 0 0,0-3 0,0-6 0,0 1 0,0 0 0,0 1 0,0 1 0,0 2 0,0 0 0,0 1 0,0 2 0,0-2 0,0 4 0,0-2 0,0 0 0,0 0 0,0-2 0,0-1 0,0-2 0,0-1 0,0-2 0,0 1 0,0-5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0:1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 24575,'0'15'0,"0"-3"0,0 2 0,0-2 0,0 4 0,0 1 0,0 5 0,0-4 0,0-2 0,0 0 0,0-3 0,0 1 0,0 1 0,0 0 0,0-1 0,0-4 0,2 0 0,0-2 0,2 0 0,-1 0 0,0 1 0,-1-1 0,0 5 0,0 11 0,2 1 0,0 8 0,-2-5 0,3-2 0,-2 2 0,2-4 0,0-4 0,-1-3 0,0-3 0,0-2 0,0-2 0,0-5 0,1-1 0,2-3 0,0-1 0,1 0 0,1 0 0,-1 0 0,1-2 0,0 0 0,1-2 0,0 0 0,5 1 0,1 1 0,3-1 0,1 1 0,1-1 0,11 1 0,-4 2 0,5 0 0,-5 0 0,2 0 0,3 0 0,1 0 0,3 0 0,-1 0 0,0 0 0,1 0 0,-7 0 0,0 0 0,0 0 0,-4 0 0,-3 0 0,-3 0 0,-2 0 0,-2 0 0,3 0 0,-6 0 0,-1 0 0,-5 0 0,-2 0 0,-1 0 0,1 0 0,1 0 0,1 0 0,-1-2 0,-2-1 0,-3-1 0,-1-2 0,0 2 0,0 0 0,0-3 0,0-8 0,0-3 0,0-7 0,0 1 0,0 0 0,0 0 0,0 3 0,0-1 0,2 5 0,0 3 0,1 2 0,-2 4 0,-1 1 0,0-1 0,0 1 0,0-1 0,0 0 0,0 1 0,0 1 0,0 0 0,0 1 0,0-2 0,0-2 0,0 0 0,0 1 0,0-1 0,0 1 0,0-3 0,0 0 0,0 2 0,0 1 0,0 4 0,0-2 0,0 0 0,0 0 0,0 0 0,0 1 0,0-1 0,0 0 0,0 1 0,0 1 0,-1 2 0,-3 1 0,-2 1 0,-2 0 0,0 0 0,-5 0 0,-1 0 0,-4 0 0,0 0 0,-3 0 0,0 0 0,-3 0 0,0 0 0,-4-3 0,1 1 0,-1-3 0,-9-5 0,6 2 0,-4-1 0,9 2 0,7 3 0,2 0 0,4 1 0,-1 1 0,-2 2 0,2 0 0,-1 0 0,5 0 0,0 0 0,2 0 0,-1 0 0,1 0 0,1 0 0,-1 0 0,2-1 0,-1-2 0,-1 1 0,1 1 0,-2 1 0,-1 0 0,0 0 0,-4 0 0,-1 0 0,0 0 0,1 0 0,3 0 0,-1 0 0,1 0 0,0 0 0,1 0 0,1 0 0,1 0 0,-1 0 0,0 0 0,0-2 0,0 0 0,3-1 0,0 2 0,0 1 0,-1-2 0,-1 0 0,-2 0 0,2 0 0,0 0 0,-1 0 0,1 0 0,0 0 0,-1 2 0,-3-2 0,2-1 0,-2 1 0,2 0 0,5 2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0:1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24575,'11'0'0,"3"0"0,5 0 0,-3 0 0,7 0 0,-5 0 0,8 0 0,11 0 0,-4 0 0,7 0 0,-9 0 0,0 0 0,2 0 0,0 0 0,4 0 0,0 0 0,-3 0 0,0 0 0,-4 0 0,1 0 0,-2 0 0,5 0 0,-1 0 0,1 0 0,-1 0 0,-5 0 0,7 0 0,-9 0 0,3 0 0,-9 0 0,-2 0 0,3 0 0,0 2 0,3 0 0,3 3 0,-1-1 0,2 0 0,-4 1 0,4-3 0,-1 1 0,3-2 0,0-1 0,4 0 0,-1 0 0,7 0 0,4 0 0,-3 0 0,4 0 0,-5 0 0,0 0 0,0 0 0,-2 0 0,-5 0 0,1 0 0,-5 0 0,0 0 0,-2 0 0,-2 0 0,-1 0 0,-3 0 0,1 0 0,0 0 0,2 0 0,0 0 0,0 0 0,3 0 0,1 0 0,12 0 0,-4 0 0,4 0 0,-5 0 0,-6 2 0,2 0 0,1 1 0,-3-1 0,1-2 0,-2 0 0,1 0 0,1 0 0,0 0 0,0 0 0,-2 2 0,-2 1 0,2 0 0,2-1 0,-2-2 0,12 0 0,-7 0 0,5 0 0,-4 0 0,-4 0 0,0 0 0,0 0 0,0 0 0,4 0 0,-2 0 0,1 0 0,-3 0 0,1 2 0,-2 1 0,5 0 0,0-1 0,3-2 0,13 0 0,-8 1 0,8 2 0,-12 0 0,-2 2 0,-1-2 0,2 0 0,0 0 0,4-3 0,1 0 0,3 2 0,-1 1 0,3 0 0,0-1 0,4-2 0,0 0 0,2 2 0,-2 1 0,9 0 0,22 0 0,-11-3 0,10 0 0,-24 0 0,-10 0 0,3 0 0,-3 0 0,-1 0 0,1 0 0,-4 0 0,3 0 0,-1 0 0,-2 0 0,-4 0 0,1 0 0,0 0 0,1 0 0,-2 0 0,0 0 0,-1 0 0,-9 0 0,7-2 0,-10-1 0,4 0 0,-3 1 0,-6 2 0,2 0 0,-2 0 0,1 0 0,-1 0 0,-4 0 0,-1 0 0,-2 0 0,0-2 0,-1-1 0,-4 1 0,1 0 0,-7 2 0,-11 0 0,-13 0 0,5 0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0:17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24575,'10'26'0,"-3"-5"0,5 2 0,-2-6 0,6 6 0,-6-8 0,3 5 0,-4-6 0,1 1 0,1-4 0,-2-4 0,-4-5 0,1-2 0,-3 0 0,1 3 0,2 4 0,-2 0 0,1 3 0,-2-4 0,1-2 0,0-1 0,3-3 0,2-4 0,3-2 0,4-4 0,1-4 0,3-3 0,4-4 0,1-1 0,4-4 0,-2-1 0,-3 3 0,-3-2 0,-4 4 0,-5 2 0,0 2 0,-4 5 0,-2 3 0,-2 3 0,0-1 0,-1 5 0,-2-1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0:21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60 881 24575,'11'0'0,"13"0"0,14 0 0,10 0 0,10 0 0,-2 0 0,9 0 0,0 0 0,6 0 0,-10 0 0,-3 0 0,-3 0 0,-6 0 0,-3 0 0,4 0 0,-1 0 0,4 0 0,-2 0 0,-4 0 0,-3 0 0,-2 0 0,0 0 0,-13 0 0,3 0 0,-14 0 0,-1 0 0,-5 0 0,-4 0 0,0 0 0,-1 0 0,-3-2 0,-2 0 0,-1-2 0,-1-1 0,0-1 0,0-1 0,0-4 0,0-7 0,0-6 0,0-9 0,0-7 0,1-11 0,2-3 0,0-6 0,0 8 0,-2 3 0,-1 6 0,0 8 0,0 2 0,0 7 0,0 3 0,0 8 0,0 1 0,0 6 0,0 0 0,0 2 0,0 0 0,-5 2 0,-2 0 0,-5-1 0,-2 0 0,-2-2 0,-1 1 0,-2 3 0,-5-1 0,4 1 0,-4 1 0,2 0 0,-2 0 0,-2-1 0,-4 0 0,-5-1 0,-4 1 0,1 0 0,1-1 0,4 1 0,-1-3 0,0 1 0,-3-2 0,0-1 0,-3-2 0,0-1 0,-11-3 0,-23-5 0,7 1 0,-7-1 0,23 6 0,14 3 0,3 0 0,9 2 0,2 0 0,7 4 0,3 1 0,3 1 0,1 1 0,1 1 0,-1 0 0,0 0 0,1 0 0,-3 0 0,-6 0 0,2 0 0,-2 0 0,5 0 0,4 0 0,-1 0 0,1 0 0,1 3 0,3 1 0,3 4 0,1 0 0,0 4 0,0 2 0,0 9 0,0 23 0,0 0 0,0 12 0,2-14 0,1-2 0,0 1 0,-1-1 0,-2-2 0,0-6 0,0-8 0,0-2 0,0-6 0,0-3 0,0-1 0,0-1 0,0-2 0,0 0 0,0 0 0,0 4 0,0-3 0,0 1 0,0-3 0,0-2 0,0 0 0,0 1 0,0 0 0,0 1 0,0 1 0,0 4 0,0 0 0,0 4 0,0-1 0,0-3 0,0-3 0,0-3 0,0 1 0,2-3 0,1-2 0,0-3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3:2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24575,'30'-1'0,"-6"-2"0,12 8 0,-5 5 0,20 16 0,3 5 0,16 8 0,-3-2 0,1 7 0,-22-12 0,0 2 0,31 29 0,-32-26 0,-1 2 0,24 24 0,-6-1 0,9 8 0,-36-33 0,1 1 0,5 3 0,0 1 0,-3-3 0,-1-1 0,-1-1 0,1 1 0,2 0 0,1-1 0,28 30 0,-30-29 0,-2-1 0,26 28 0,-11-6 0,-3-5 0,1-2 0,-1-1 0,-5-1 0,-2-4 0,-9-3 0,8 15 0,-10-6 0,7 11 0,-9-9 0,1 0 0,0 0 0,3-1 0,1-4 0,-4-7 0,-4-3 0,-8-12 0,-3-6 0,-3-10 0,0-2 0,-4-7 0,-24 0 0,-13-2 0,-48 0 0,-12 0 0,34 0 0,-6 0 0,-10 0 0,-9 0 0,6 0 0,3 0 0,1 0-586,3 0 0,-4 0 1,10 0 585,-15-2 0,32 0 0,9-3 0,14-3 0,8 1 0,8-2 0,3 0 1757,3 1-1757,12-6 0,6-1 0,25-15 0,5-3 0,28-16 0,-34 20 0,1 1 0,2-2 0,3-1 0,19-13 0,0 0 0,-11 7 0,-1 1-692,2-1 1,0 1 691,-6 4 0,-4 3 0,23-12 0,2 0 0,-7 4 0,-10 6 0,-2 1 0,-7 4 0,-2 4 1383,-7 4-1383,-1 3 0,-4 3 0,-4 1 0,-1 2 0,-5 1 0,2-1 0,-8 4 0,0 1 0,-7 4 0,-14 18 0,-5 7 0,-17 30 0,-4 6 0,-3 18 0,-1 1 0,4 4 0,3-5 0,-1 12 0,8-28 0,0 2 0,2-8 0,0 0 0,-1 6 0,0-3 0,-7 21 0,10-29 0,3-10 0,5-17 0,3-6 0,2-8 0,0-2 0,2 2 0,0 0 0,1-5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3:25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60 24575,'0'23'0,"0"5"0,0 12 0,0 9 0,0 11 0,0-7 0,0 7 0,0-9 0,0 2 0,0 1 0,0-4 0,0-3 0,0-7 0,0 0 0,0-12 0,0 0 0,0-10 0,0 0 0,0-5 0,0-2 0,0-3 0,0-4 0,1-2 0,3 0 0,2-1 0,6 1 0,4 1 0,11 1 0,3-1 0,7 0 0,3 2 0,5 0 0,-2 0 0,4 4 0,-4-1 0,5 6 0,-1 0 0,9 4 0,9 2 0,8-1 0,10 2 0,-7-8 0,-3-4 0,-2-6 0,2-2 0,-2-1 0,0 0 0,-2 0 0,-6 0 0,1 0 0,-8 0 0,-8 0 0,-5 0 0,-4 0 0,-3 0 0,-1 0 0,-3 0 0,-3 0 0,10 0 0,-5 0 0,7 0 0,-7 1 0,-5 2 0,2 1 0,-1 1 0,1 1 0,-2 0 0,-4-1 0,1 0 0,-5-3 0,0-1 0,-3-1 0,-4 0 0,-1 0 0,-2 0 0,-1 0 0,-5-8 0,-1-15 0,-4-23 0,-4-28 0,-3-4 0,-4-10 0,-6-5 0,3 21 0,-2-1 0,4 25 0,2 15 0,0 4 0,0 1 0,-7-15 0,2 0 0,-3-11 0,4 10 0,1 8 0,0 1 0,2 7 0,2 3 0,1 5 0,1 6 0,-2 3 0,2 5 0,1 3 0,1 1 0,-3 2 0,1 0 0,-3 0 0,-6 0 0,-1 0 0,-7 0 0,-2 0 0,-1 0 0,-5 0 0,-1 0 0,-4 0 0,-3 0 0,-5 0 0,-20 0 0,-1 0 0,-8 0 0,11 0 0,-15 0 0,-2 0 0,-10 0 0,5 0 0,11 0 0,23 0 0,0 0 0,-37 0 0,-10 0 0,28 0 0,16 0 0,-3 0 0,9 0 0,1 0 0,1 0 0,6 0 0,-3 0 0,6 0 0,3 0 0,1 0 0,1 0 0,2 0 0,-1 0 0,2 0 0,0 0 0,-5 0 0,9 0 0,1 0 0,10 0 0,8 0 0,-1 0 0,3 1 0,2 1 0,0 4 0,2-3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7T12:24:11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3133 91 24575,'-17'0'0,"-8"0"0,-5 0 0,-11 0 0,-5 0 0,-5 0 0,3 0 0,-11 0 0,-9-2 0,-9-1 0,-11-3 0,-3 0 0,-8-3 0,41 3 0,0 1 0,1-1 0,0 1 0,0-1 0,0 1 0,4 1 0,1 0 0,-36-1 0,7 1 0,-4 0 0,7 0 0,-13 1 0,3 0 0,0 3 0,28 0 0,0 0 0,-34 1 0,42 2 0,1 1 0,-22 8 0,14 7 0,-13 3 0,6 0 0,-2 0 0,3 2 0,8-2 0,-4 1 0,8-2 0,4 3 0,4-1 0,3-1 0,4 0 0,3-1 0,3 0 0,5 2 0,-6 9 0,6-5 0,-3 4 0,9-6 0,6-1 0,1 1 0,3 4 0,0 4 0,2 4 0,2 0 0,2 3 0,3-4 0,2 3 0,0-1 0,0 4 0,0-1 0,0 8 0,0-1 0,2 2 0,7 14 0,5-12 0,4 4 0,3-18 0,-1-10 0,2-3 0,3-4 0,1-2 0,3-2 0,0-4 0,5-1 0,-2-3 0,19 0 0,2-2 0,21-3 0,1-1 0,25-3-628,-50 0 1,3 0 627,11 0 0,4 0 0,30 0 0,4 0 0,-11-1 0,2 0 0,-22-1 0,2 0 0,-3-1 0,14-1 0,-5-2-1107,-11 0 1,-1-2 1106,2 1 0,-1 0 0,-5-1 0,0-1-442,3 1 1,1-2 441,3 0 0,1 0 0,-4 0 0,-1-1 0,3 1 0,-2-1 0,-6 1 0,-2 0 0,37-12-418,-10 1 418,-12-5 970,-9 1-970,-3-6 2170,-7 2-2170,-10-2 0,14-13 0,-13 6 1032,2-3-1032,-18 12 529,-10 7-529,-4 2 68,-4 1-68,-1 2 0,-2 1 0,-1 2 0,-1-2 0,-1 2 0,-1-1 0,-1 1 0,0 0 0,-1 0 0,1 0 0,0 0 0,-2 1 0,0-3 0,-2 1 0,0-6 0,0 1 0,0-4 0,0-5 0,0-6 0,0-3 0,-3-5 0,-2 4 0,-6 2 0,0 2 0,-5 3 0,1 3 0,-2 3 0,-1 3 0,3 5 0,1 2 0,4 7 0,-2 1 0,3 4 0,-2 0 0,2 2 0,-1 2 0,-1 0 0,0 0 0,-2 0 0,0 0 0,0 0 0,-1 0 0,2 0 0,0 0 0,0 0 0,-2 0 0,0 0 0,-2-1 0,-2-2 0,1-2 0,-4 0 0,5-1 0,-1 1 0,5 2 0,2-1 0,0 1 0,5 1 0,-1 1 0,3 1 0,1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1:5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24575,'0'24'0,"0"15"0,0 9 0,0 35 0,0-21 0,0 3 0,0-4 0,0 4 0,0 16 0,0 6 0,0-20 0,0 3 0,0 0 0,0 1 0,0-1 0,0 4-817,0 12 1,0 4 0,0-3 816,0-11 0,0-1 0,0-2 0,0-3 0,0 0 0,0-1 0,0 27 0,0 1 0,0-29 0,0 0 0,0 1 0,0-1 0,0 1 0,0 0 0,0 3 0,0 0 0,0 1 0,0 4 0,0 0 0,0 0 0,0-6 0,0 0 0,0-1 0,0 3 0,0 1 0,0-3 0,0 24 0,0-3 0,3 2 0,1-2 0,-1-5 0,2-1 0,2-5 0,1-2 0,0-5 0,0-1 0,-2-11 0,0 0-142,1 4 0,-1-1 142,-1-9 0,1-1 0,2 16 0,1-1 0,-1-12 0,0-2 0,1 2 0,-1-2 0,7 32 0,-3-21 0,0-2 0,0-10 0,-1-1 1778,2-2-1778,-2-6 955,1 1-955,-1-7 0,-1-1 0,0-3 0,1-2 0,-1-1 0,-2-7 0,-1-1 0,-5-8 0,0 4 0,-2-6 0,0 0 0,0-2 0,0-2 0,0 2 0,0 2 0,0-1 0,0 3 0,0-3 0,0 0 0,0-1 0,0-2 0,0-1 0,2-5 0,0-1 0,1-3 0,1-1 0,2 0 0,8 0 0,5 0 0,8 0 0,11 0 0,2 0 0,12 0 0,0 0 0,8 0 0,-4 0 0,23-2 0,4-2 0,15-3 0,0 0 0,-2-1 0,-7 2 0,4-4 0,-40 4 0,0 1 0,44-2 0,-45 3 0,-1 2 0,35 2 0,4-3 0,9 0 0,-48 0 0,0-1 0,48-3 0,-11 3 0,-2-2 0,-1 2 0,11 0 0,-6 1 0,-2 3 0,-8 0 0,-2-2 0,3-2 0,3-3 0,-4 1 0,5-4 0,1-1 0,-5-2 0,-27 5 0,1 0 0,37-2 0,-40 6 0,0 1 0,35 0 0,-12 3 0,0 0 0,0 0 0,0 0 0,2 0 0,-6 0 0,7 0 0,-6 0 0,0 0 0,-1 0 0,-1 0 0,-3 0 0,2 0 0,4 0 0,-7 0 0,21 0 0,-17 0 0,5 0 0,-5-5 0,-12-2 0,2-2 0,5-6 0,-7 2 0,2-3 0,-7 1 0,-9 2 0,-5 3 0,-6 1 0,-3 2 0,-9 2 0,-3 0 0,-6 0 0,-1 1 0,-2 0 0,0 0 0,-3 2 0,-1-2 0,-3 2 0,-2-2 0,0 1 0,0-2 0,0 0 0,0 1 0,2-2 0,1 2 0,3 2 0,0 1 0,0 1 0,0 0 0,1 0 0,1 0 0,5 0 0,0 0 0,10 0 0,1 0 0,9-3 0,30-2 0,2-3 0,19-1 0,-3 3 0,3 0 0,11 1 0,-44 3 0,2 0-491,2-1 1,0 0 490,-1 1 0,-1 1 0,-2-1 0,-1 0 0,1-1 0,0-1 0,39 0-328,-1-2 328,-6 0 0,-3 1 0,-6-2 0,-3 1 0,-5-1 0,-12 1 0,-4 1 964,-9-1-964,1 1 345,-9 2-345,3-1 0,-9 2 0,0-1 0,-3 1 0,-1 1 0,-1-1 0,-1-1 0,-3 1 0,-2 0 0,-3 0 0,0 0 0,-1-1 0,-1 1 0,-2 1 0,-1-2 0,-2 1 0,0-2 0,-3 1 0,-2-4 0,-1 0 0,0-1 0,0-4 0,0-29 0,0-20 0,0-3 0,0-8-1865,0-5 1,0-7 1864,0 4 0,0-6 0,0-2 0,0-1 0,0-1 0,0-4 0,0 10 0,0-4 0,0-1 0,0 1-989,0 0 1,0-1-1,0 1 1,0 0 988,0 1 0,0 1 0,0 0 0,0 1 0,0 5 0,0 0 0,0 2 0,0 0-375,0-16 1,0 1-1,0-3 375,0 7 0,1-4 0,-1 0 0,-1 4 0,1-12 0,-1 3 0,0-1 0,0 19 0,-1-3 0,0 3 0,-1 6 0,-1-28 0,-2 11 0,-3 28 0,0 3 0,0 5 0,0 3 0,-11-34 0,-3-2 0,-1 9 0,-2 8 0,-3 7 0,3 8 2599,-1 3-2599,2 3 4409,-2 3-4409,-2 2 1799,-2 3-1799,1 4 0,2-2 0,-14-12 0,5 9 0,-8-4 0,9 15 0,6 9 0,-1 2 0,1 3 0,2 2 0,-2 3 0,1 2 0,-2 0 0,1 1 0,-1 2 0,1 0 0,-6 5 0,-1 0 0,-10 3 0,-1 0 0,-9 0 0,-23 0 0,4 0 0,-14 0 0,17 0 0,-6 0 0,0 0 0,-7 0 0,-2 2-884,0 5 884,4 3 0,-8 4 0,9-1 0,-9 1 0,-5-1 0,4 1 0,2-1 0,3 0 0,-4 1 0,8-1 0,28-4 0,-1 0 0,7-1 0,1 0 0,-6 1 0,0-1 0,3 0 0,2-1 0,-37 3 0,-7-2-303,44-6 0,0-1 303,-3 0 0,-1-1 0,-7 0 0,0 0 0,4 0 0,1 0 0,-3 0 0,1 0 0,4 0 0,2 0 0,-5 0 0,1 0 0,1 0 0,0 0 0,-5 0 0,-1 0 0,4 0 0,0 0 0,-7 0 0,-1 0 0,-4 0 0,-1 0 0,2 0 0,-1 0 0,-5 0 0,0 0-686,10 0 1,1 0 685,-1 0 0,0 0 0,4 0 0,0 0 0,2 0 0,0 0 330,3 0 0,1 0-330,-45 0 0,49 0 0,-1 0-283,-1 0 1,-1 0 282,-1 0 0,0 0 0,2 0 0,0 0 0,-42 0 0,11 0 0,-14 0 0,46 1 0,1-2 0,-47-1 0,8-2 0,13 1 0,4-1 565,-5 1-565,24 1 0,-2 0 0,-39-2 0,40 2 0,1 1 0,-27-1 0,17-1 0,1 0 1422,7-3-1422,1 3 145,3-3-145,5 1 634,0 0-634,5-1 0,7 0 0,4-1 0,3 0 0,3 0 0,0 0 0,0-1 0,1 1 0,-3-1 0,6 2 0,1 0 0,7 1 0,6 3 0,1 3 0,3 1 0,1 0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57:25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6:45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25 484 24575,'9'0'0,"2"0"0,-1 0 0,10 0 0,5 0 0,4 0 0,5 0 0,-2 0 0,6 0 0,23 0 0,0 0 0,12 0 0,-9 0 0,-2 0 0,3 0 0,-2 0 0,2 0 0,-3 0 0,-4 0 0,-2 0 0,-9 0 0,-1 0 0,-3 0 0,-1 0 0,-2 0 0,1 0 0,-2 0 0,2 0 0,15 0 0,-12 0 0,7 0 0,-15 0 0,-6 0 0,-1 0 0,-3 0 0,0 0 0,0 0 0,-1 0 0,1 0 0,-2 0 0,-2 1 0,-2 1 0,-3 1 0,-2-1 0,-1-2 0,-1 0 0,1 0 0,2 0 0,-3 0 0,1 0 0,-4 0 0,-4 0 0,0 0 0,0 0 0,-1-1 0,-2-1 0,-1-1 0,-2-1 0,0 0 0,0-2 0,0 1 0,0 0 0,-2-1 0,0 2 0,-1-2 0,-1 2 0,0-1 0,0 1 0,1-2 0,1 0 0,0-2 0,-1 0 0,1-5 0,-2-12 0,2-3 0,-1-8 0,-1 3 0,2-3 0,-3-2 0,0 1 0,-1 3 0,1 6 0,0 4 0,-1 4 0,0 6 0,0 2 0,2 3 0,0 4 0,0 1 0,0 4 0,-2-2 0,-2 0 0,-1 0 0,-1 0 0,0 2 0,2 0 0,0 0 0,-3 0 0,0 0 0,-4 0 0,-1 0 0,-4 0 0,-2 0 0,-1 0 0,-1 0 0,-1 0 0,1 0 0,-1 0 0,1 0 0,1 0 0,-8 0 0,5 1 0,-4 1 0,7 2 0,5 1 0,-1-1 0,1 1 0,-1 0 0,0 0 0,2 0 0,1 0 0,3-3 0,2-2 0,0 0 0,2 0 0,1 0 0,-1 0 0,1 0 0,-3 0 0,-8 0 0,0 2 0,-4 0 0,6 0 0,1 0 0,0 1 0,-2-1 0,-1 0 0,-2 0 0,-1-1 0,-6-1 0,1 0 0,-3 0 0,3 0 0,-1 0 0,1 0 0,-4 2 0,2 1 0,-1-1 0,-4 0 0,3-1 0,-2-1 0,6 0 0,0 0 0,3 0 0,-1 0 0,1 0 0,1 0 0,-2 0 0,2 0 0,0 0 0,1 0 0,3 0 0,0 0 0,1 0 0,0 0 0,1 0 0,2 0 0,1 0 0,-3 0 0,4 0 0,-3 0 0,3 0 0,0 0 0,0 0 0,0 0 0,-2 0 0,-1 0 0,0 0 0,3 0 0,0 0 0,5 0 0,0 0 0,2 0 0,2 0 0,0 1 0,2 2 0,0 3 0,2 2 0,2 1 0,2 5 0,6 16 0,3 6 0,0 13 0,-3-3 0,-4-4 0,-1-3 0,-3 0 0,1-3 0,-3-4 0,0-2 0,0-6 0,0 1 0,0-5 0,0 3 0,0-7 0,0 0 0,0-5 0,0-4 0,0-3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6:51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66 872 21220,'3'-8'0,"8"4"1602,8 1-1602,13 3 567,7 0-567,14 0 0,1 0 145,-4 0 0,2 0-145,26 0 0,-23 0 0,-2 0 0,16 0 0,-5 0 0,17 0 0,2 0 0,-1 0 0,2 0 896,-16 0-896,-16 0 0,4 0 0,-1 0 0,0 0 0,1 0 0,-2 0 0,38 0 0,-18 0 0,4 0 0,2 0 0,-1 0 0,-1 0 0,-7 0 0,-2 0 0,-11 0 0,-5 0 0,-3 0 0,3 4 0,-3 2 0,-1 3 0,2 0 0,-8-1 0,12 2 0,-12-1 0,0-1 0,-9-4 0,-10 1 0,-1-1 0,-3 0 0,0 1 0,-3-3 0,-3 0 0,-3-2 0,-2 0 0,-3 0 0,0 0 0,-3-1 0,-2-1 0,0-2 0,-1-1 0,0-1 0,-2-2 0,0-1 0,-4-1 0,0-2 0,-2-3 0,-1-1 0,0-3 0,-1 1 0,-1-3 0,-1-1 0,0 0 0,1-1 0,3 2 0,0-3 0,1 0 0,-2 0 0,0 0 0,-1 0 0,-2 0 0,1-3 0,-2-2 0,1 0 0,0 0 0,1 5 0,1-1 0,0 1 0,1 2 0,-1 2 0,1 3 0,0 1 0,-2 2 0,-1 0 0,0 4 0,1 1 0,0 3 0,0 0 0,0 2 0,0 1 0,3 1 0,0 0 0,-5-2 0,-1 0 0,-3 1 0,-3-2 0,-6 0 0,-2-1 0,-7-1 0,2 2 0,-4-2 0,0-1 0,-1 1 0,1-1 0,-3 3 0,-19-3 0,3 0 0,-15 0 0,10 2 0,3 3 0,-2 0 0,-4 0 0,1 0 0,-1-2 0,8 1 0,0-4 0,1-1 0,-1 1 0,1-1 0,-12 0 0,-3-1 0,-1 3 0,-3 1 0,12 3 0,-23-3 0,10 0 0,-3-2 0,17 2 0,17 1 0,2 0 0,2 2 0,1 1 0,-5 2 0,6 0 0,0 0 0,5 0 0,2 0 0,2 0 0,3 0 0,2 0 0,5 0 0,-3 0 0,6 0 0,0 0 0,7 0 0,2 0 0,1 0 0,2 1 0,1 3 0,1 0 0,2 3 0,0-1 0,0 0 0,0 1 0,0-1 0,0 1 0,0 1 0,0 0 0,0 2 0,0 6 0,0 4 0,-1 9 0,-2 2 0,0 11 0,0 2 0,2 11 0,1 0 0,0 3 0,0-4 0,0-1 0,0 13 0,0-13 0,0 3 0,0-21 0,0-11 0,0-1 0,0-5 0,0-2 0,0-2 0,0-2 0,0-4 0,-1-2 0,0-3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6:5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24575,'15'0'0,"10"0"0,0 0 0,14 0 0,1 0 0,19 0 0,11 0 0,8 0 0,-21 0 0,2 0 0,-6 0 0,-1 0 0,2 0 0,-1 0 0,35 0 0,-25 0 0,-1 0 0,0 0 0,0 0 0,-2 0 0,-7 0 0,0 0 0,-9 0 0,-6 0 0,-6 0 0,-10 0 0,-4 0 0,-5 0 0,-3 0 0,-5 0 0,-2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6:5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24500,'13'5'0,"-2"-3"37,24 0-37,18-2 13,12 0-13,27 0 0,-34 0 0,4 0 0,18 0 0,3 0-470,7 0 0,0 0 470,-1 0 0,-3 0 0,-19 0 0,-3 0 0,-9 0 0,-4 0 0,37 0-68,-14 0 68,-11 0 0,-16 0 0,-8 0 0,-15 0 0,-6 0 235,-11 0 1,-2 0 0,-3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46:55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1 24575,'46'10'0,"13"12"0,4 8 0,22 19 0,-11-4 0,-29-15 0,2 3 0,15 10 0,0 1 0,-12-6 0,-1-1 0,6 4 0,-1-1 0,-6-6 0,-3-2 0,23 13 0,5 3 0,-19-14 0,-13-8 0,-1 0 0,-3-2 0,-1 3 0,0-2 0,-6 0 0,0-2 0,-6-6 0,-2 0 0,-2-1 0,-1 2 0,-1 0 0,5 1 0,2 0 0,5 1 0,7 8 0,-4-3 0,-1 0 0,-13-10 0,-8-10 0,-4-3 0,-6-1 0,-10-1 0,-5 0 0,-13 4 0,2 2 0,-16 14 0,-30 26 0,-3 8 0,24-18 0,-1 1-233,5-2 1,-1 0 232,-1 0 0,0 1 0,-6 6 0,-1 1 0,-3 6 0,-1 3-748,-2 3 0,-2 2 748,-4 9 0,1 1 0,3-3 0,2-1 0,7-5 0,1-2 0,8-7 0,1-2 0,4-4 0,2-1 0,1-2 0,0 0 0,0 2 0,1 0-17,2-4 1,1 0 16,-33 33 0,1-5 0,3-8 0,25-22 0,-1 0 0,-15 16 430,-2 1-430,22-24 1527,14-15-1527,5-3 37,6-2-37,2-1 0,4 0 0,0-2 0,2 8 0,0 5 0,0-6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6:04:1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199 369 24575,'20'0'0,"2"0"0,15 0 0,0 0 0,2 0 0,-2 0 0,-1 0 0,-3 0 0,1 0 0,14 0 0,-6 0 0,10 0 0,-10 0 0,-4 0 0,2 0 0,-2 0 0,4 0 0,3 0 0,-5 0 0,2 0 0,-8 0 0,-2 0 0,-3 0 0,2 0 0,-1 0 0,8 0 0,0 0 0,0 0 0,14 0 0,-11 0 0,5 0 0,-11 0 0,-8 0 0,-2 2 0,-1 1 0,-2-1 0,0 1 0,0-3 0,1 0 0,-2 0 0,0 0 0,-1 0 0,3 0 0,1 0 0,1 0 0,-1 0 0,-5 0 0,2 0 0,-7 0 0,1 0 0,-4 0 0,-2 0 0,0 0 0,1 0 0,-1 0 0,0 0 0,0 0 0,-3 0 0,-4 0 0,-14-4 0,-4-2 0,-11-10 0,-7-7 0,9 0 0,0-2 0,10 8 0,3 5 0,0 2 0,3 0 0,3 0 0,1 3 0,-1 0 0,0 1 0,2 1 0,0 0 0,1 2 0,1 0 0,0-1 0,2-3 0,0 1 0,0-2 0,0-3 0,0-4 0,0-3 0,0-3 0,0 2 0,0 0 0,0 4 0,-2 2 0,-1 2 0,-2 5 0,-1 0 0,-1 3 0,0 0 0,1 1 0,-3 2 0,-1 0 0,-10 0 0,-1 0 0,-8 0 0,-1 0 0,-8 0 0,0 0 0,-1 3 0,-15 2 0,7 2 0,-6-2 0,11 0 0,9-2 0,-1 0 0,0-1 0,-1 1 0,-3 0 0,2 0 0,0 0 0,6-3 0,1 0 0,2 0 0,3 0 0,0 0 0,0 2 0,-3 1 0,-5 3 0,-7 2 0,7-3 0,0 1 0,9-4 0,2 0 0,0 1 0,1-1 0,-2 1 0,-4-3 0,1 0 0,-4 0 0,2 0 0,-1 0 0,1 0 0,2 0 0,2 0 0,2 2 0,-6 1 0,6-1 0,-1 1 0,8-3 0,2 0 0,-1 0 0,-1 0 0,0 0 0,-2 0 0,1 0 0,-1 0 0,1 0 0,0 0 0,0 0 0,2 0 0,2 0 0,3 0 0,-1 0 0,6 0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6:04:1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24575,'0'15'0,"0"-3"0,0 4 0,0 4 0,2 6 0,3 7 0,2 2 0,2-2 0,-1-4 0,-3-3 0,0-5 0,-2-4 0,0-3 0,-1-4 0,0-1 0,0-1 0,1 0 0,1-1 0,0 2 0,-1-3 0,0 0 0,1-2 0,1 0 0,3 4 0,-1 0 0,1 2 0,1-1 0,-1-1 0,-2-1 0,1 0 0,1 0 0,1 2 0,0 0 0,1 0 0,3 5 0,-2-3 0,3 3 0,-3-5 0,-4-5 0,-2-11 0,-3-9 0,0-11 0,1-1 0,4 2 0,1-2 0,-2 15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6:04:48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24575,'7'0'0,"5"0"0,5 0 0,9 0 0,-2 0 0,10 2 0,-4 7 0,0 3 0,-5 8 0,-8 4 0,-6 0 0,2 8 0,-1 9 0,3 10 0,2 20 0,-3-1 0,10 22 0,-1-5 0,-11-39 0,0 1 0,10 47 0,-4-6 0,0-1 0,3-5 0,0-4 0,-3-7 0,0 4 0,-4 0 0,-6-27 0,0 1 0,4 36 0,0 10 0,-6-20 0,-3-6 0,0-2 0,1-8 0,-1-8 0,0-7 0,-3-9 0,0-9 0,0-4 0,0-7 0,0-3 0,0-1 0,0-2 0,0-1 0,-2 1 0,-2-3 0,-1 0 0,-1-3 0,-1-3 0,1-2 0,2-2 0,2-2 0,2 0 0,0-1 0,0 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7T12:24:1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6:04:51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118 233 24575,'0'21'0,"0"-2"0,0 5 0,0-5 0,0 1 0,-2-2 0,-3 0 0,-2 3 0,-7 4 0,0-4 0,0 1 0,2-7 0,2 0 0,0 0 0,2-5 0,1-1 0,2-2 0,1 0 0,1 0 0,1 2 0,2-4 0,2-1 0,4-2 0,14-5 0,9 0 0,20-7 0,5-3 0,20-9 0,1-2 0,15-7 0,1-2 0,-39 14 0,0 0 0,-2 0 0,2 0 0,4 1 0,3-1-346,4 1 0,0 1 346,-2 2 0,0 1 0,2 0 0,-1 1 0,-8 3 0,-2 0 0,0 0 0,0 1 0,44-7 0,-45 7 0,-1 0 0,36-8 0,-2-1-241,-18-1 241,-9 0 0,-10 0 0,-10 1 0,-9 4 0,-7 4 683,-8 4-683,-1 2 250,-9 1-250,-4 1 0,-11 1 0,-7 1 0,-22 5 0,-40 11 0,27-5 0,-3 0 0,-2 2 0,-1 0 0,5-1 0,2-1 0,-25 4 0,4-2 0,3 1 0,-2 2 0,24-3 0,-1 0 0,-32 11 0,-14 1 0,21-7 0,13-5 0,-1 0 0,6-3 0,-3-3 0,-3-4 0,5-2 0,-1-1 0,9 0 0,3 0 0,3 0 0,4 0 0,3 0 0,4 0 0,3 0 0,8 0 0,-3 0 0,10 0 0,-1 0 0,5 0 0,2 0 0,0 0 0,3 0 0,-1 0 0,-1 0 0,0 0 0,0 0 0,1 0 0,4 2 0,1 2 0,2-1 0,0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6:04:54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24575,'20'0'0,"13"0"0,18 0 0,12 0 0,31 0 0,-41 0 0,2 0 0,2 0 0,1 0 0,-2 0 0,-2 0 0,35 0 0,-9-5 0,-5-3 0,4-2 0,-5 0 0,-9 3 0,17-2 0,-24 2 0,6 1 0,-19 2 0,-12 1 0,2 0 0,-5 0 0,-1 2 0,-3 1 0,-4 0 0,-3 0 0,-5 0 0,-3 0 0,-2 0 0,-1 0 0,0 0 0,-1 0 0,0 0 0,-3 0 0,-3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57:03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194 770 24575,'8'-3'0,"1"1"0,1-1 0,2 2 0,1-2 0,-2 0 0,-1 0 0,0-1 0,2 2 0,6-3 0,2 0 0,1-1 0,-5 0 0,-5 3 0,1-1 0,-1 1 0,0 0 0,0-1 0,-2 1 0,-1 0 0,-2 1 0,0-1 0,0 2 0,0-1 0,1-1 0,0 2 0,-1-1 0,3 1 0,-1 0 0,0 1 0,-1 0 0,-1 0 0,0 0 0,0 0 0,1 0 0,0 0 0,-1-2 0,1 0 0,-1 1 0,0 0 0,0 1 0,2 0 0,0 0 0,2 0 0,0 0 0,0 0 0,4 0 0,-1 0 0,3 0 0,-3 0 0,-2 0 0,3 0 0,0 0 0,2 0 0,4-1 0,-1-2 0,5 1 0,-2 1 0,3 1 0,0 0 0,0 0 0,0 0 0,-1 0 0,-2 0 0,0 0 0,4 0 0,-6 0 0,2 0 0,-7 0 0,-5 0 0,-2 0 0,-2 0 0,2 0 0,0 0 0,2 1 0,1 2 0,0 0 0,1 1 0,-2-3 0,3 1 0,-2 0 0,3 2 0,-1-1 0,1 0 0,9 0 0,0 0 0,8 1 0,-1-1 0,-2 1 0,1 0 0,1 0 0,1 0 0,4 2 0,-3-1 0,2 1 0,-4-2 0,1-1 0,-2 1 0,-2-2 0,-3 0 0,-4-1 0,0-1 0,-5 0 0,4 0 0,-6 0 0,-1 0 0,-3 0 0,-3 0 0,0 0 0,1 0 0,-1 0 0,-2-2 0,0-5 0,-3-14 0,-1-9 0,-2-12-6784,-4-1 6784,-4-6 0,-4-2 0,-2-4 0,2 1 0,1 3 0,2 5 0,-1 1 6784,1 4-6784,0 4 0,0 2 0,3 8 0,-1 0 0,0 7 0,-3-1 0,2 8 0,0 2 0,4 6 0,2 2 0,-1-1 0,0 1 0,-1 1 0,0-1 0,-1 1 0,-3 0 0,-1 1 0,-4-1 0,-1 0 0,-4 1 0,-1-1 0,-6 2 0,-2 0 0,-4 0 0,-18 0 0,2 0 0,-10 0 0,2 0 0,0 0 0,-2 0 0,-1 0 0,2 0 0,-4 0 0,0 0 0,3 0 0,9 0 0,7 0 0,6 0 0,4 0 0,3 0 0,6 0 0,0 0 0,5 0 0,-6 0 0,2 0 0,-4 0 0,3 0 0,2 0 0,-1 1 0,1 1 0,-3 2 0,-5 1 0,1-1 0,-4 1 0,5-1 0,-1 0 0,2 0 0,-1 0 0,1-1 0,3 1 0,0 1 0,6 0 0,-1 2 0,8-2 0,2 0 0,4-1 0,4-1 0,0 1 0,1 1 0,0 0 0,0 2 0,0 2 0,0 4 0,0 1 0,0 4 0,0-1 0,3 4 0,1-1 0,2 2 0,-1-3 0,-2 0 0,-2 6 0,0-3 0,1 4 0,0-7 0,-1-3 0,0 0 0,-1 0 0,2 0 0,0 1 0,0-1 0,0 2 0,0 0 0,1-3 0,0-1 0,-1-4 0,-1 0 0,1-1 0,-1-1 0,1 0 0,1 3 0,-1-2 0,1 1 0,0-3 0,-2-1 0,1 0 0,-2-1 0,0 0 0,0-2 0,0 0 0,0 1 0,1 0 0,0 3 0,1-1 0,-1 2 0,0-1 0,-1-2 0,0 0 0,1-2 0,0 0 0,1 0 0,-1-1 0,-1 1 0,1 2 0,1-1 0,0 4 0,0 1 0,-1 3 0,1 3 0,0-4 0,-1 0 0,-1-7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7T12:24:02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2939 26 24575,'-15'0'0,"-5"0"0,-16 0 0,-7 0 0,-10 0 0,-3 0 0,-13 0 0,1 0 0,-19 0 0,3 0 0,34 0 0,-1 0 0,0 0 0,0 0 0,-9 0 0,-1 0-242,-5 0 0,0 0 242,1 0 0,0 0 0,-5 0 0,0 0 0,6 0 0,1 0 0,-3 0 0,1 0 0,0 0 0,-1 0 0,-1 0 0,0 0 0,3 0 0,2 0 0,-4 0 0,2 0 0,3 0 0,2 0 0,3 0 0,1 0 0,2 0 0,2-1 0,-41-2 0,7 0 0,8 0 0,16 1 0,10 2 0,14 0 0,6 0 0,9 0 0,1 0 484,10 1-484,0 3 0,6 1 0,3 2 0,1 0 0,1 0 0,-2 0 0,-3 6 0,-1 2 0,-4 10 0,1 2 0,0 4 0,0 1 0,3 6 0,2 0 0,3 8 0,1-2 0,0 7 0,5 22 0,6-4 0,17 13 0,10-16 0,17-5 0,4-3 0,8-2 0,9 3-668,-30-29 1,2 1 667,1-1 0,1 0 0,6 0 0,0-2 0,-4-2 0,-1-2 0,2-3 0,0 0 0,-3-2 0,0-1-286,4-2 1,1-1 285,-2-1 0,0 0 0,-1-1 0,-1 0 0,-2-1 0,-1 0 0,45 7 0,-29-7 0,2-2 0,-8-1 0,-1-2 0,11 2 0,-2 0 0,33 3 0,-20-6 0,2 0 0,-6-3 0,5 0 0,3 4 0,-8-1 0,-1 0 1295,-6-1-1295,-3-3 611,-3-2-611,-1 0 0,-2 0 0,-1 0 0,-3 0 0,-1 0 0,20-7 0,-12-4 0,10-7 0,-19-3 0,-12 2 0,2-3 0,-3-3 0,2-4 0,1-5 0,-3 2 0,-1-3 0,-6 2 0,-1-3 0,-3 1 0,0-1 0,-3 2 0,-5 0 0,-3 1 0,-6 0 0,-1-10 0,-5 6 0,-3-6 0,-3 7 0,-4 1 0,-4-2 0,-10-2 0,-9-8 0,-7-1 0,-2 3 0,-5-1 0,5 10 0,-8-5 0,0 3 0,-3 1 0,2 3 0,0 5 0,2 5 0,-6 3 0,-22-6 0,7 4 0,-11-4 0,15 7 0,9 2 0,0 1 0,7 5 0,1-1 0,2 1 0,3-1 0,2 0 0,6 2 0,7 2 0,3 1 0,2 1 0,2 1 0,4 3 0,0 1 0,4 2 0,-1 0 0,3 9 0,2 24 0,2-17 0,2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25:01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39 596 24575,'10'-4'0,"6"1"0,24 3 0,17 0 0,20 0 0,-6 0 0,-7 0 0,-10 0 0,-8 0 0,-5 0 0,-2 0 0,-1 0 0,-1 0 0,1 0 0,-5 0 0,-10 0 0,2 0 0,-8 0 0,0 0 0,-4 0 0,-6 0 0,-2-3 0,-3-2 0,-2-2 0,0-2 0,0 0 0,0 0 0,0 1 0,0-1 0,0-1 0,0-5 0,0-3 0,0-4 0,0-2 0,2-6 0,0-3 0,4-2 0,1 0 0,0 4 0,0 2 0,-2 4 0,-1 1 0,-1 6 0,-1-1 0,-2 7 0,0 2 0,0 4 0,0 2 0,0 1 0,0-2 0,0-1 0,-3-1 0,-1 1 0,-2 0 0,-2 0 0,0 0 0,-2 1 0,-1 1 0,-1 0 0,-2-1 0,-2 0 0,-1-1 0,-8-2 0,1 2 0,-3-1 0,4 2 0,4 1 0,0 0 0,-2 1 0,-2 0 0,-4 1 0,2-1 0,-2 2 0,1 1 0,-3-1 0,0-2 0,-7 0 0,1 1 0,-1 2 0,1 0 0,4 0 0,-9 0 0,8 0 0,-1 0 0,10 0 0,9 0 0,0 0 0,2 0 0,2 0 0,0 0 0,1 0 0,1 0 0,1 0 0,1 0 0,0 1 0,4 2 0,1 4 0,1 4 0,0 1 0,0 4 0,0 1 0,0 7 0,0 4 0,0 4 0,0 3 0,0 0 0,1 2 0,1-2 0,1 1 0,1-3 0,-1-2 0,0 0 0,-1-6 0,-2-1 0,0-6 0,0-4 0,0 0 0,0-4 0,0-1 0,0-1 0,0-1 0,0 1 0,0 0 0,0-1 0,0 1 0,0-2 0,0-1 0,0 0 0,0 0 0,0 0 0,0 0 0,0 0 0,0-1 0,-2-1 0,0-1 0,-1-2 0,-2 0 0,3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25:09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24575,'8'0'0,"1"0"0,8 0 0,2 0 0,6 0 0,15 0 0,-2 0 0,10 0 0,-10 0 0,-4 0 0,-3 0 0,3 0 0,5 0 0,1 0 0,3 0 0,-4 0 0,-2 0 0,-2 0 0,1 0 0,-1 0 0,3-3 0,0-2 0,1-2 0,-1 0 0,1 1 0,16-1 0,-8 2 0,9 0 0,-14 3 0,-7 2 0,0 0 0,0 0 0,2 0 0,0 0 0,-3 0 0,-1 0 0,-4 0 0,1 0 0,-1 0 0,2 0 0,-2 0 0,-2 0 0,-1 0 0,1 0 0,11 2 0,-7 1 0,5 3 0,-11 2 0,-4-2 0,2 1 0,-2-3 0,3-1 0,2-1 0,0-2 0,5 0 0,-1 0 0,0 0 0,-1 0 0,-1 0 0,-2 0 0,2 0 0,1 0 0,-2 0 0,2 0 0,-3 0 0,1 0 0,-1 0 0,1 0 0,-1 0 0,1 0 0,-1 2 0,4 0 0,2 1 0,-1-2 0,2-1 0,-3 0 0,0 0 0,-1 0 0,-1 0 0,-2 0 0,-1 0 0,0 1 0,-7 1 0,1 0 0,-8 0 0,-2-1 0,-4 0 0,-3 1 0,-1 1 0,-1-1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23:56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42 752 24575,'26'0'0,"3"0"0,7 0 0,9 0 0,-3 0 0,9 0 0,16 0 0,7 0 0,5 0 0,-15 0 0,-17 0 0,-7 0 0,2 0 0,-1 0 0,5 0 0,2 0 0,-1 0 0,5 1 0,-6 2 0,1 1 0,-2 0 0,-3 1 0,-1 0 0,-7-2 0,-2-1 0,-7-1 0,1-1 0,-4 0 0,1 0 0,-2 0 0,-1 0 0,-2 0 0,1 0 0,-1 0 0,2 0 0,1 0 0,1 0 0,0 0 0,0 0 0,0 0 0,-1 0 0,3 0 0,0 0 0,0 0 0,-1 0 0,2 0 0,5 0 0,-4 0 0,0 0 0,-10 0 0,-5 0 0,0 0 0,-2 0 0,-2-3 0,-4-5 0,-1-1 0,-2-7 0,0 2 0,0-2 0,0 0 0,0-3 0,0-7 0,0 3 0,0-3 0,0 10 0,0 2 0,0 1 0,0 2 0,0-1 0,-1-2 0,-1 0 0,0-1 0,0-1 0,1-3 0,1 0 0,0-6 0,0 1 0,0 0 0,0 0 0,0 0 0,0-7 0,0 4 0,0-4 0,0 10 0,-1 5 0,-1 1 0,-1 3 0,0 2 0,1 2 0,-1 2 0,-2 1 0,1 2 0,-1-1 0,1 1 0,-1 0 0,-1 1 0,-11 3 0,-5 1 0,-7 2 0,-1 1 0,4-1 0,-14 2 0,-2-1 0,-10 2 0,4-2 0,2-3 0,4 0 0,-4-2 0,2 0 0,-2 0 0,1 0 0,-1 0 0,-4 0 0,0 0 0,-18 0 0,11-1 0,-6-4 0,11-3 0,7-5 0,-4-2 0,5 0 0,-1 1 0,3-1 0,4 2 0,2-1 0,6 0 0,5 5 0,5 1 0,2 3 0,2 1 0,2-1 0,0 1 0,0 2 0,-5 0 0,3 2 0,-1 0 0,5 0 0,3 0 0,-1 0 0,1 0 0,-1 0 0,0 0 0,0 2 0,-2 0 0,2 0 0,-2-1 0,0-1 0,1 0 0,-1 0 0,2 0 0,0 0 0,2 0 0,-1 2 0,2 0 0,1 0 0,2 2 0,1-2 0,2 1 0,-3-1 0,1 2 0,-1 1 0,0-2 0,1 1 0,-1-2 0,2 0 0,-1 3 0,-2 2 0,-2 1 0,-2 1 0,1-3 0,1 2 0,-1-1 0,3 0 0,-1 0 0,3-2 0,1 0 0,0 0 0,2 0 0,0 2 0,0-1 0,0 1 0,-1 2 0,-1 1 0,0 0 0,0-1 0,2-1 0,0-1 0,0 1 0,0-1 0,0 4 0,0 0 0,0 5 0,0 2 0,0 2 0,2 13 0,2 1 0,3 10 0,2-4 0,0-2 0,1 0 0,-1-6 0,-2-2 0,-1-2 0,-1-3 0,-2-3 0,-2-6 0,1-5 0,-1-2 0,1-3 0,0 1 0,-2-1 0,0 0 0,0 1 0,0 0 0,0 0 0,0 1 0,0-1 0,0 0 0,0-4 0,0-9 0,0 2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8T05:24:0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24575,'0'15'0,"0"3"0,0 4 0,0-4 0,0 1 0,0-3 0,0-2 0,0 1 0,0-3 0,0-2 0,0-1 0,0-2 0,1 1 0,1 0 0,0-1 0,0 1 0,-2 0 0,1 1 0,1 0 0,0 6 0,0 2 0,0 2 0,0 1 0,1-3 0,-1 0 0,0-5 0,0-2 0,0-5 0,0-1 0,-1-2 0,3-1 0,-1-1 0,0 0 0,2 0 0,0 0 0,0 0 0,-1 0 0,-1 0 0,1 0 0,1 0 0,-1 0 0,1 0 0,1 0 0,0 1 0,-1 1 0,0 0 0,1-1 0,1 1 0,0 0 0,0 1 0,3 1 0,6-2 0,0 0 0,2-2 0,-2 0 0,-5 0 0,3 0 0,-1 0 0,3 0 0,3 0 0,-1 0 0,3 0 0,3 0 0,-2 0 0,7 0 0,-2 0 0,-2 0 0,-1-2 0,-1 0 0,-7-1 0,2 2 0,-5 1 0,0 0 0,0 0 0,0 0 0,-1 0 0,2 0 0,0 0 0,2 0 0,0 0 0,3 0 0,-1 0 0,4 0 0,2 0 0,0 0 0,2 0 0,-3 0 0,1 0 0,-3 0 0,2 0 0,-2 0 0,-1 0 0,2 0 0,-1 0 0,-1 0 0,-1 0 0,-1 0 0,0 0 0,1 0 0,0 0 0,0 1 0,0 2 0,2 0 0,0 1 0,-2 0 0,3 0 0,-5-2 0,1 0 0,-2-2 0,-1 0 0,1 0 0,1 0 0,2 0 0,1 0 0,3 0 0,-2 0 0,-1 0 0,1 0 0,3 0 0,0 0 0,4 0 0,-2 0 0,1-4 0,10-3 0,-4 0 0,5-1 0,-8 3 0,-6 3 0,0-2 0,-1 2 0,0 0 0,0-1 0,1 3 0,1 0 0,-1 0 0,2 0 0,-5 0 0,3 0 0,0 0 0,-2 0 0,-1 0 0,-4 0 0,0 0 0,0 0 0,0 0 0,-1 0 0,1 0 0,-2 0 0,2 0 0,-2 0 0,2 0 0,-3 0 0,0 0 0,-2 0 0,-1 0 0,-1 0 0,-3 0 0,1 0 0,-1 0 0,-1 0 0,0 0 0,-2-2 0,0 1 0,-3-2 0,-1-2 0,0-1 0,0-2 0,-1-1 0,-1 0 0,-1-3 0,-1 0 0,0-4 0,0-1 0,-2-2 0,0 1 0,-1-1 0,1 1 0,0 0 0,-2-2 0,1 6 0,0-1 0,2 4 0,1 4 0,0 1 0,-1 1 0,-1 1 0,0 0 0,0 0 0,0 2 0,0 1 0,0 1 0,-3 0 0,3 0 0,-1 0 0,-1 0 0,-3 0 0,-2 0 0,0 0 0,1 0 0,3 0 0,-3 0 0,-1 0 0,-2 0 0,-6 0 0,2 0 0,-4 1 0,2 1 0,2 2 0,1 0 0,-2 0 0,1 0 0,0 0 0,1 0 0,1-1 0,0-2 0,2 1 0,0 0 0,1 0 0,-1-1 0,1-1 0,-1 0 0,-2 0 0,0 0 0,-5 0 0,2 0 0,-2 0 0,0 0 0,0 0 0,1 0 0,1 0 0,1 0 0,3 0 0,1 0 0,-2 0 0,-1 0 0,-1 0 0,2 0 0,2 0 0,0 0 0,-1 0 0,-1 0 0,-2 0 0,2 0 0,1 0 0,0 0 0,1 0 0,2 0 0,-1 0 0,0 0 0,-3 0 0,1 0 0,0 0 0,-2 0 0,2 0 0,-7 0 0,3 0 0,-1 0 0,2 0 0,3 0 0,0 0 0,2 0 0,-1 0 0,1 0 0,1 0 0,-1 0 0,2 0 0,-1 0 0,-1 0 0,0 0 0,0 0 0,0 0 0,0 0 0,-5 0 0,-6 0 0,1 0 0,-5 0 0,8 0 0,1 0 0,-1 0 0,3 0 0,-1 0 0,0 0 0,-1 0 0,1 0 0,3 0 0,1 0 0,1 0 0,-3 0 0,1 0 0,0 0 0,0 0 0,-1 0 0,-6 0 0,2 0 0,-5 0 0,5 0 0,3 0 0,-1 0 0,0 0 0,-1 0 0,0 0 0,3 0 0,-2 0 0,3 0 0,2 0 0,-6 0 0,8 0 0,-6 0 0,10 0 0,-3 0 0,3 0 0,-2 0 0,4 0 0,1 0 0,0 0 0,-2 0 0,0 0 0,-1 0 0,1 0 0,-1 0 0,1 0 0,-1 0 0,1 0 0,1 0 0,-1 0 0,2 0 0,0 0 0,-1 0 0,1 0 0,2 0 0,0 0 0,5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2B9D-0858-489A-8CF3-BC06EF067939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234B0-1983-4195-8853-7DCB135BA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4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customXml" Target="../ink/ink1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20.xml"/><Relationship Id="rId18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customXml" Target="../ink/ink17.xml"/><Relationship Id="rId12" Type="http://schemas.openxmlformats.org/officeDocument/2006/relationships/image" Target="../media/image43.png"/><Relationship Id="rId17" Type="http://schemas.openxmlformats.org/officeDocument/2006/relationships/customXml" Target="../ink/ink22.xml"/><Relationship Id="rId2" Type="http://schemas.openxmlformats.org/officeDocument/2006/relationships/customXml" Target="../ink/ink1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18.xml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customXml" Target="../ink/ink2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customXml" Target="../ink/ink26.xml"/><Relationship Id="rId10" Type="http://schemas.openxmlformats.org/officeDocument/2006/relationships/customXml" Target="../ink/ink28.xml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18" Type="http://schemas.openxmlformats.org/officeDocument/2006/relationships/image" Target="../media/image74.png"/><Relationship Id="rId3" Type="http://schemas.openxmlformats.org/officeDocument/2006/relationships/customXml" Target="../ink/ink32.xml"/><Relationship Id="rId21" Type="http://schemas.openxmlformats.org/officeDocument/2006/relationships/customXml" Target="../ink/ink40.xml"/><Relationship Id="rId7" Type="http://schemas.openxmlformats.org/officeDocument/2006/relationships/customXml" Target="../ink/ink34.xml"/><Relationship Id="rId12" Type="http://schemas.openxmlformats.org/officeDocument/2006/relationships/image" Target="../media/image70.png"/><Relationship Id="rId17" Type="http://schemas.openxmlformats.org/officeDocument/2006/relationships/image" Target="../media/image73.png"/><Relationship Id="rId2" Type="http://schemas.openxmlformats.org/officeDocument/2006/relationships/image" Target="../media/image65.png"/><Relationship Id="rId16" Type="http://schemas.openxmlformats.org/officeDocument/2006/relationships/customXml" Target="../ink/ink38.xml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customXml" Target="../ink/ink36.xml"/><Relationship Id="rId24" Type="http://schemas.openxmlformats.org/officeDocument/2006/relationships/image" Target="../media/image77.png"/><Relationship Id="rId5" Type="http://schemas.openxmlformats.org/officeDocument/2006/relationships/customXml" Target="../ink/ink33.xml"/><Relationship Id="rId15" Type="http://schemas.openxmlformats.org/officeDocument/2006/relationships/image" Target="../media/image72.png"/><Relationship Id="rId23" Type="http://schemas.openxmlformats.org/officeDocument/2006/relationships/customXml" Target="../ink/ink41.xml"/><Relationship Id="rId10" Type="http://schemas.openxmlformats.org/officeDocument/2006/relationships/image" Target="../media/image69.png"/><Relationship Id="rId19" Type="http://schemas.openxmlformats.org/officeDocument/2006/relationships/customXml" Target="../ink/ink39.xml"/><Relationship Id="rId4" Type="http://schemas.openxmlformats.org/officeDocument/2006/relationships/image" Target="../media/image66.png"/><Relationship Id="rId9" Type="http://schemas.openxmlformats.org/officeDocument/2006/relationships/customXml" Target="../ink/ink35.xml"/><Relationship Id="rId14" Type="http://schemas.openxmlformats.org/officeDocument/2006/relationships/customXml" Target="../ink/ink37.xml"/><Relationship Id="rId22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development-tools/stm32cubeide.html" TargetMode="External"/><Relationship Id="rId2" Type="http://schemas.openxmlformats.org/officeDocument/2006/relationships/hyperlink" Target="https://www.st.com/en/microcontrollers-microprocessors/stm32f407ve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WzmPlObIr_c&amp;list=PLUaCOzp6U-RqMo-QEJQOkVOl1Us8BNgXk" TargetMode="External"/><Relationship Id="rId4" Type="http://schemas.openxmlformats.org/officeDocument/2006/relationships/hyperlink" Target="https://www.orientdisplay.com/ko/stm32-vs-arduino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862055" y="2509520"/>
            <a:ext cx="4467890" cy="1838960"/>
            <a:chOff x="3862055" y="2172890"/>
            <a:chExt cx="4467890" cy="18389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0C4291-AA49-4611-97D5-21EC4368F85B}"/>
                </a:ext>
              </a:extLst>
            </p:cNvPr>
            <p:cNvSpPr txBox="1"/>
            <p:nvPr/>
          </p:nvSpPr>
          <p:spPr>
            <a:xfrm>
              <a:off x="4157012" y="2705794"/>
              <a:ext cx="38779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spc="-300" dirty="0">
                  <a:solidFill>
                    <a:schemeClr val="bg1"/>
                  </a:solidFill>
                  <a:latin typeface="+mj-ea"/>
                  <a:ea typeface="+mj-ea"/>
                </a:rPr>
                <a:t>ST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j-ea"/>
                  <a:ea typeface="+mj-ea"/>
                </a:rPr>
                <a:t>보드 사용법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F12AE3B-B2F6-41CB-8089-A3BC3350D683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217289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BDE27BE-D47F-4C86-A8A7-881E337B1B9F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40118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2023</a:t>
            </a:r>
            <a:r>
              <a:rPr lang="ko-KR" altLang="en-US" sz="1200" dirty="0">
                <a:solidFill>
                  <a:schemeClr val="bg1"/>
                </a:solidFill>
              </a:rPr>
              <a:t>년도</a:t>
            </a:r>
            <a:r>
              <a:rPr lang="en-US" altLang="ko-KR" sz="1200" dirty="0">
                <a:solidFill>
                  <a:schemeClr val="bg1"/>
                </a:solidFill>
              </a:rPr>
              <a:t> ICT </a:t>
            </a:r>
            <a:r>
              <a:rPr lang="ko-KR" altLang="en-US" sz="1200" dirty="0">
                <a:solidFill>
                  <a:schemeClr val="bg1"/>
                </a:solidFill>
              </a:rPr>
              <a:t>동아리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F604A0C-0A65-1F2E-1484-7FA8F2B681E5}"/>
                  </a:ext>
                </a:extLst>
              </p14:cNvPr>
              <p14:cNvContentPartPr/>
              <p14:nvPr/>
            </p14:nvContentPartPr>
            <p14:xfrm>
              <a:off x="3802007" y="3359739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F604A0C-0A65-1F2E-1484-7FA8F2B681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3367" y="33507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4A666CC-2290-19B1-B492-1CD1CE8E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91" y="1446556"/>
            <a:ext cx="9478617" cy="51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6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69D40B-0BB0-A0FB-E7BF-61651E30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5570"/>
            <a:ext cx="7772400" cy="50268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CBC2ED9-2450-1A94-0084-4920833120AD}"/>
                  </a:ext>
                </a:extLst>
              </p14:cNvPr>
              <p14:cNvContentPartPr/>
              <p14:nvPr/>
            </p14:nvContentPartPr>
            <p14:xfrm>
              <a:off x="8136767" y="4940859"/>
              <a:ext cx="1251000" cy="5083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CBC2ED9-2450-1A94-0084-4920833120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8127" y="4932219"/>
                <a:ext cx="12686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A30B303-ED40-39A5-F4B6-07AAF5E1CA3F}"/>
                  </a:ext>
                </a:extLst>
              </p14:cNvPr>
              <p14:cNvContentPartPr/>
              <p14:nvPr/>
            </p14:nvContentPartPr>
            <p14:xfrm>
              <a:off x="1291007" y="3148419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A30B303-ED40-39A5-F4B6-07AAF5E1CA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007" y="313977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88F7A60-25BE-19D0-55A6-74964A9258D6}"/>
              </a:ext>
            </a:extLst>
          </p:cNvPr>
          <p:cNvSpPr txBox="1"/>
          <p:nvPr/>
        </p:nvSpPr>
        <p:spPr>
          <a:xfrm>
            <a:off x="1291007" y="208722"/>
            <a:ext cx="848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자신이 쓴 이메일로 메일이 전송된다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612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0D62C5-FA1F-BB51-D174-D7C8711A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7" y="970368"/>
            <a:ext cx="9372600" cy="5395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1689322-016A-5A05-B09B-32B1042103C3}"/>
                  </a:ext>
                </a:extLst>
              </p14:cNvPr>
              <p14:cNvContentPartPr/>
              <p14:nvPr/>
            </p14:nvContentPartPr>
            <p14:xfrm>
              <a:off x="6348287" y="4288179"/>
              <a:ext cx="1345680" cy="534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1689322-016A-5A05-B09B-32B1042103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9287" y="4279179"/>
                <a:ext cx="1363320" cy="5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941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0BD997-619D-59FA-F76E-F3094CA1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061" y="848893"/>
            <a:ext cx="8812696" cy="5557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1439EA-EF44-9DE8-AC54-6FB725E9F72B}"/>
              </a:ext>
            </a:extLst>
          </p:cNvPr>
          <p:cNvSpPr txBox="1"/>
          <p:nvPr/>
        </p:nvSpPr>
        <p:spPr>
          <a:xfrm>
            <a:off x="725556" y="128240"/>
            <a:ext cx="82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자동으로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st</a:t>
            </a:r>
            <a:r>
              <a:rPr kumimoji="1" lang="ko-Kore-KR" altLang="en-US" dirty="0"/>
              <a:t>사이트로 이동하면서 다운이 시작된다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그다음 압축 풀고 실행하면 끝난다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072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9647-36B9-B750-B3A7-EECD1CDDEB3A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6D247-8B94-3F9D-501B-4DCEB901927B}"/>
              </a:ext>
            </a:extLst>
          </p:cNvPr>
          <p:cNvSpPr txBox="1"/>
          <p:nvPr/>
        </p:nvSpPr>
        <p:spPr>
          <a:xfrm>
            <a:off x="10132142" y="202891"/>
            <a:ext cx="184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>
                <a:solidFill>
                  <a:schemeClr val="bg1">
                    <a:lumMod val="75000"/>
                  </a:schemeClr>
                </a:solidFill>
              </a:rPr>
              <a:t>2-1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설명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7146AE8-66AD-62C6-4761-5ECDEDBD836F}"/>
              </a:ext>
            </a:extLst>
          </p:cNvPr>
          <p:cNvSpPr txBox="1">
            <a:spLocks/>
          </p:cNvSpPr>
          <p:nvPr/>
        </p:nvSpPr>
        <p:spPr>
          <a:xfrm>
            <a:off x="534828" y="1704658"/>
            <a:ext cx="11281251" cy="1711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STM32Cube </a:t>
            </a:r>
            <a:r>
              <a:rPr lang="ko-KR" altLang="en-US" dirty="0"/>
              <a:t>마이크로 컨트롤러 및 마이크로 프로세서를 위한 주변 장치 구성</a:t>
            </a:r>
            <a:r>
              <a:rPr lang="en-US" altLang="ko-KR" dirty="0"/>
              <a:t>, </a:t>
            </a:r>
            <a:r>
              <a:rPr lang="ko-KR" altLang="en-US" dirty="0"/>
              <a:t>코드 컴파일</a:t>
            </a:r>
            <a:r>
              <a:rPr lang="en-US" altLang="ko-KR" dirty="0"/>
              <a:t>, </a:t>
            </a:r>
            <a:r>
              <a:rPr lang="ko-KR" altLang="en-US" dirty="0"/>
              <a:t>디버그 기능을 갖춘 고급 </a:t>
            </a:r>
            <a:r>
              <a:rPr lang="en-US" altLang="ko-KR" b="1" dirty="0"/>
              <a:t>C/C++ </a:t>
            </a:r>
            <a:r>
              <a:rPr lang="ko-KR" altLang="en-US" dirty="0"/>
              <a:t>개발 플랫폼이며 </a:t>
            </a:r>
            <a:r>
              <a:rPr lang="ko-KR" altLang="en-US" b="1" dirty="0" err="1"/>
              <a:t>올인원</a:t>
            </a:r>
            <a:r>
              <a:rPr lang="ko-KR" altLang="en-US" b="1" dirty="0"/>
              <a:t> 다중 </a:t>
            </a:r>
            <a:r>
              <a:rPr lang="en-US" altLang="ko-KR" b="1" dirty="0"/>
              <a:t>OS</a:t>
            </a:r>
            <a:r>
              <a:rPr lang="ko-KR" altLang="en-US" b="1" dirty="0"/>
              <a:t>개발 도구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10E8177-FFFA-51EE-6B6B-2F17AC35A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1" y="3048000"/>
            <a:ext cx="4135425" cy="274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86061BA-EA8C-ED91-ADB9-6236988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39" y="3048000"/>
            <a:ext cx="4135425" cy="274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6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10014155" y="202891"/>
            <a:ext cx="1966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2-3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장점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D25099BC-8A07-7D66-20B2-CD71E0358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290420"/>
              </p:ext>
            </p:extLst>
          </p:nvPr>
        </p:nvGraphicFramePr>
        <p:xfrm>
          <a:off x="596900" y="1384681"/>
          <a:ext cx="11027064" cy="4455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3532">
                  <a:extLst>
                    <a:ext uri="{9D8B030D-6E8A-4147-A177-3AD203B41FA5}">
                      <a16:colId xmlns:a16="http://schemas.microsoft.com/office/drawing/2014/main" val="295323824"/>
                    </a:ext>
                  </a:extLst>
                </a:gridCol>
                <a:gridCol w="5513532">
                  <a:extLst>
                    <a:ext uri="{9D8B030D-6E8A-4147-A177-3AD203B41FA5}">
                      <a16:colId xmlns:a16="http://schemas.microsoft.com/office/drawing/2014/main" val="137484997"/>
                    </a:ext>
                  </a:extLst>
                </a:gridCol>
              </a:tblGrid>
              <a:tr h="672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STM32 IDE</a:t>
                      </a:r>
                      <a:endParaRPr lang="ko-KR" altLang="en-US" sz="2800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STM32 Cube MX</a:t>
                      </a:r>
                      <a:endParaRPr lang="ko-KR" altLang="en-US" sz="2800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81382"/>
                  </a:ext>
                </a:extLst>
              </a:tr>
              <a:tr h="398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제조사에서 공식 무료 소프트웨어 제공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24437"/>
                  </a:ext>
                </a:extLst>
              </a:tr>
              <a:tr h="29321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- </a:t>
                      </a:r>
                      <a:r>
                        <a:rPr lang="ko-KR" altLang="en-US" sz="2400" dirty="0"/>
                        <a:t>단일 환경에서 작업 수행 가능하여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b="1" dirty="0"/>
                        <a:t>개발 프로세스 효율적 관리 가능</a:t>
                      </a:r>
                      <a:r>
                        <a:rPr lang="en-US" altLang="ko-KR" sz="2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- STM32Cube MX</a:t>
                      </a:r>
                      <a:r>
                        <a:rPr lang="ko-KR" altLang="en-US" sz="2400" dirty="0"/>
                        <a:t>와 </a:t>
                      </a:r>
                      <a:r>
                        <a:rPr lang="ko-KR" altLang="en-US" sz="2400" b="1" dirty="0"/>
                        <a:t>통합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 개발자들이 사용하기 편리한 환경 제공</a:t>
                      </a:r>
                      <a:endParaRPr lang="en-US" altLang="ko-KR" sz="2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- </a:t>
                      </a:r>
                      <a:r>
                        <a:rPr lang="ko-KR" altLang="en-US" sz="2400" dirty="0"/>
                        <a:t>강력한 디버깅 도구를 제공하여 코드의 </a:t>
                      </a:r>
                      <a:r>
                        <a:rPr lang="ko-KR" altLang="en-US" sz="2400" b="1" dirty="0"/>
                        <a:t>오류 신속히 발견</a:t>
                      </a:r>
                      <a:r>
                        <a:rPr lang="en-US" altLang="ko-KR" sz="2400" b="1" dirty="0"/>
                        <a:t>, </a:t>
                      </a:r>
                      <a:r>
                        <a:rPr lang="ko-KR" altLang="en-US" sz="2400" b="1" dirty="0"/>
                        <a:t>수정 </a:t>
                      </a:r>
                      <a:r>
                        <a:rPr lang="ko-KR" altLang="en-US" sz="2400" dirty="0"/>
                        <a:t>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- </a:t>
                      </a:r>
                      <a:r>
                        <a:rPr lang="ko-KR" altLang="en-US" sz="2400" b="1" dirty="0"/>
                        <a:t>초기화하기 위한 코드를 자동 </a:t>
                      </a:r>
                      <a:r>
                        <a:rPr lang="ko-KR" altLang="en-US" sz="2400" dirty="0"/>
                        <a:t>생성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편한 설정 가능</a:t>
                      </a:r>
                      <a:endParaRPr lang="en-US" altLang="ko-KR" sz="2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400" dirty="0"/>
                        <a:t>- GUI</a:t>
                      </a:r>
                      <a:r>
                        <a:rPr lang="ko-KR" altLang="en-US" sz="2400" dirty="0"/>
                        <a:t>로 핀 설정 등을 </a:t>
                      </a:r>
                      <a:r>
                        <a:rPr lang="ko-KR" altLang="en-US" sz="2400" b="1" dirty="0"/>
                        <a:t>직관적으로 수행</a:t>
                      </a:r>
                      <a:r>
                        <a:rPr lang="ko-KR" altLang="en-US" sz="2400" dirty="0"/>
                        <a:t>함으로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시간 절약 개발 과정의 단순화 가능</a:t>
                      </a:r>
                      <a:endParaRPr lang="en-US" altLang="ko-KR" sz="2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399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B6AE8B-0087-97E2-1D47-1F670D77FFF3}"/>
              </a:ext>
            </a:extLst>
          </p:cNvPr>
          <p:cNvSpPr txBox="1"/>
          <p:nvPr/>
        </p:nvSpPr>
        <p:spPr>
          <a:xfrm>
            <a:off x="385041" y="5924798"/>
            <a:ext cx="1145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GUI(Graphical User Interface)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그래픽 사용자 인터페이스</a:t>
            </a:r>
            <a:r>
              <a:rPr lang="en-US" altLang="ko-KR" dirty="0"/>
              <a:t>, </a:t>
            </a:r>
            <a:r>
              <a:rPr lang="ko-KR" altLang="en-US" dirty="0"/>
              <a:t>사용자가 편리하게 사용할 수 있도록 기능을 알기 쉬운 그래픽으로 나타낸 것</a:t>
            </a:r>
          </a:p>
        </p:txBody>
      </p:sp>
    </p:spTree>
    <p:extLst>
      <p:ext uri="{BB962C8B-B14F-4D97-AF65-F5344CB8AC3E}">
        <p14:creationId xmlns:p14="http://schemas.microsoft.com/office/powerpoint/2010/main" val="413002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92319B-D7A4-F422-60F0-20EBB395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377" y="809987"/>
            <a:ext cx="9011356" cy="5825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CBF31A-B0E4-9B3D-A6FC-1A6CE0513B92}"/>
              </a:ext>
            </a:extLst>
          </p:cNvPr>
          <p:cNvSpPr txBox="1"/>
          <p:nvPr/>
        </p:nvSpPr>
        <p:spPr>
          <a:xfrm>
            <a:off x="665922" y="198783"/>
            <a:ext cx="7822095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St-Link </a:t>
            </a:r>
            <a:r>
              <a:rPr kumimoji="1" lang="ko-Kore-KR" altLang="en-US" dirty="0"/>
              <a:t>초기화 하기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4681F0E-6713-F2E5-AD21-FF740B6EAF8D}"/>
                  </a:ext>
                </a:extLst>
              </p14:cNvPr>
              <p14:cNvContentPartPr/>
              <p14:nvPr/>
            </p14:nvContentPartPr>
            <p14:xfrm>
              <a:off x="5373047" y="760539"/>
              <a:ext cx="307440" cy="2268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4681F0E-6713-F2E5-AD21-FF740B6EAF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4407" y="751899"/>
                <a:ext cx="32508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48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C60158-4943-6B93-91E6-5C1C4F04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89" y="665678"/>
            <a:ext cx="9348611" cy="60430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D232951-5D34-47ED-5228-B3C12384E019}"/>
                  </a:ext>
                </a:extLst>
              </p14:cNvPr>
              <p14:cNvContentPartPr/>
              <p14:nvPr/>
            </p14:nvContentPartPr>
            <p14:xfrm>
              <a:off x="5321567" y="3259659"/>
              <a:ext cx="950040" cy="248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D232951-5D34-47ED-5228-B3C12384E0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2567" y="3251019"/>
                <a:ext cx="96768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857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1CA5FE-B647-0959-595C-98DBBA83F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347D8BB-F47B-F20C-1104-4C3897AF2FC4}"/>
                  </a:ext>
                </a:extLst>
              </p14:cNvPr>
              <p14:cNvContentPartPr/>
              <p14:nvPr/>
            </p14:nvContentPartPr>
            <p14:xfrm>
              <a:off x="5754287" y="2794539"/>
              <a:ext cx="650880" cy="2808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347D8BB-F47B-F20C-1104-4C3897AF2F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5647" y="2785539"/>
                <a:ext cx="668520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7200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23B6B2-DD34-ECAD-7FAE-75C840A7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E203B75-0542-A025-83A0-5E38B599C82C}"/>
                  </a:ext>
                </a:extLst>
              </p14:cNvPr>
              <p14:cNvContentPartPr/>
              <p14:nvPr/>
            </p14:nvContentPartPr>
            <p14:xfrm>
              <a:off x="4443527" y="3011979"/>
              <a:ext cx="821520" cy="1468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E203B75-0542-A025-83A0-5E38B599C8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4887" y="3002979"/>
                <a:ext cx="839160" cy="1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459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1862548" cy="707886"/>
            <a:chOff x="294640" y="3596640"/>
            <a:chExt cx="186254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213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ST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보드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A57171-9E41-CA46-0F13-BDD9012A127C}"/>
              </a:ext>
            </a:extLst>
          </p:cNvPr>
          <p:cNvGrpSpPr/>
          <p:nvPr/>
        </p:nvGrpSpPr>
        <p:grpSpPr>
          <a:xfrm>
            <a:off x="1104263" y="4728302"/>
            <a:ext cx="1634743" cy="584775"/>
            <a:chOff x="277827" y="3659477"/>
            <a:chExt cx="1634743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483253-DFBB-9CFD-6592-325A46C4A69C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1-1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F77E5B-18DF-8BC5-7C21-FC10FDDFA24F}"/>
                </a:ext>
              </a:extLst>
            </p:cNvPr>
            <p:cNvSpPr txBox="1"/>
            <p:nvPr/>
          </p:nvSpPr>
          <p:spPr>
            <a:xfrm>
              <a:off x="1048231" y="3721032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장점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DA1E21-6D5A-CECF-08C1-9C00259EB62D}"/>
              </a:ext>
            </a:extLst>
          </p:cNvPr>
          <p:cNvGrpSpPr/>
          <p:nvPr/>
        </p:nvGrpSpPr>
        <p:grpSpPr>
          <a:xfrm>
            <a:off x="1104263" y="5411725"/>
            <a:ext cx="3101491" cy="584775"/>
            <a:chOff x="277827" y="3659477"/>
            <a:chExt cx="310149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F7E2AD-C641-5FFF-00F7-7025E6334CB3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1-2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C357F7-C30C-0239-D82E-FFD0896CBAE9}"/>
                </a:ext>
              </a:extLst>
            </p:cNvPr>
            <p:cNvSpPr txBox="1"/>
            <p:nvPr/>
          </p:nvSpPr>
          <p:spPr>
            <a:xfrm>
              <a:off x="1048231" y="3659477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사용하는 이유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50B2C07-4AF7-2D89-859A-209D8460F558}"/>
              </a:ext>
            </a:extLst>
          </p:cNvPr>
          <p:cNvGrpSpPr/>
          <p:nvPr/>
        </p:nvGrpSpPr>
        <p:grpSpPr>
          <a:xfrm>
            <a:off x="7500999" y="3785813"/>
            <a:ext cx="1989186" cy="707886"/>
            <a:chOff x="294640" y="3596640"/>
            <a:chExt cx="1989186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1F787B-7F93-53AB-C5CA-4A4C474CBF6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DECC5B-235D-6902-CD59-EA57150E85E5}"/>
                </a:ext>
              </a:extLst>
            </p:cNvPr>
            <p:cNvSpPr txBox="1"/>
            <p:nvPr/>
          </p:nvSpPr>
          <p:spPr>
            <a:xfrm>
              <a:off x="943394" y="3688973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IDE, MX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4201E8-A2CB-9A5B-6F70-48A7457F9226}"/>
              </a:ext>
            </a:extLst>
          </p:cNvPr>
          <p:cNvGrpSpPr/>
          <p:nvPr/>
        </p:nvGrpSpPr>
        <p:grpSpPr>
          <a:xfrm>
            <a:off x="7986246" y="4714275"/>
            <a:ext cx="1634743" cy="584775"/>
            <a:chOff x="277827" y="3659477"/>
            <a:chExt cx="1634743" cy="58477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7E450C-37BC-CDB1-36B2-37FB54A66F52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2-1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C71AE0-9A04-47C0-8C72-2AA6EB9D6628}"/>
                </a:ext>
              </a:extLst>
            </p:cNvPr>
            <p:cNvSpPr txBox="1"/>
            <p:nvPr/>
          </p:nvSpPr>
          <p:spPr>
            <a:xfrm>
              <a:off x="1048231" y="3721032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설명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306C7BA-F74A-BC81-9217-E8A7BFFD2B06}"/>
              </a:ext>
            </a:extLst>
          </p:cNvPr>
          <p:cNvGrpSpPr/>
          <p:nvPr/>
        </p:nvGrpSpPr>
        <p:grpSpPr>
          <a:xfrm>
            <a:off x="7986246" y="5397698"/>
            <a:ext cx="2421818" cy="584775"/>
            <a:chOff x="277827" y="3659477"/>
            <a:chExt cx="2421818" cy="5847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ACB9B1-0A2E-72BF-44AC-1D2EC9FFA222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2-2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C5D5FF-16D6-7682-8258-C83436E5963A}"/>
                </a:ext>
              </a:extLst>
            </p:cNvPr>
            <p:cNvSpPr txBox="1"/>
            <p:nvPr/>
          </p:nvSpPr>
          <p:spPr>
            <a:xfrm>
              <a:off x="1048231" y="3659477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>
                  <a:solidFill>
                    <a:srgbClr val="393939"/>
                  </a:solidFill>
                  <a:latin typeface="+mj-ea"/>
                  <a:ea typeface="+mj-ea"/>
                </a:rPr>
                <a:t>기본 설정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11D0505-C910-6B6D-42EF-701535FBF695}"/>
              </a:ext>
            </a:extLst>
          </p:cNvPr>
          <p:cNvGrpSpPr/>
          <p:nvPr/>
        </p:nvGrpSpPr>
        <p:grpSpPr>
          <a:xfrm>
            <a:off x="7986246" y="6085352"/>
            <a:ext cx="1634743" cy="584775"/>
            <a:chOff x="277827" y="3659477"/>
            <a:chExt cx="1634743" cy="5847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A49737-D9EB-7B8C-AA8E-CF9BD3D87D12}"/>
                </a:ext>
              </a:extLst>
            </p:cNvPr>
            <p:cNvSpPr txBox="1"/>
            <p:nvPr/>
          </p:nvSpPr>
          <p:spPr>
            <a:xfrm>
              <a:off x="277827" y="3659477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2-3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C0F297-FB74-33FF-7724-5E5CA98C4ACF}"/>
                </a:ext>
              </a:extLst>
            </p:cNvPr>
            <p:cNvSpPr txBox="1"/>
            <p:nvPr/>
          </p:nvSpPr>
          <p:spPr>
            <a:xfrm>
              <a:off x="1048231" y="3659477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장점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772D58-10C8-A4F2-752D-7A03F544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22" y="1115697"/>
            <a:ext cx="7772400" cy="5024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E6700-62F1-AADF-64A8-DB6755AD4704}"/>
              </a:ext>
            </a:extLst>
          </p:cNvPr>
          <p:cNvSpPr txBox="1"/>
          <p:nvPr/>
        </p:nvSpPr>
        <p:spPr>
          <a:xfrm>
            <a:off x="924339" y="198783"/>
            <a:ext cx="89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Upgrade successful </a:t>
            </a:r>
            <a:r>
              <a:rPr kumimoji="1" lang="ko-Kore-KR" altLang="en-US" dirty="0"/>
              <a:t>이라는 문구가 떠야한다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E882BC-F519-DFF6-4C75-E2B1AEC406C3}"/>
                  </a:ext>
                </a:extLst>
              </p14:cNvPr>
              <p14:cNvContentPartPr/>
              <p14:nvPr/>
            </p14:nvContentPartPr>
            <p14:xfrm>
              <a:off x="4067327" y="4036899"/>
              <a:ext cx="689040" cy="1245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E882BC-F519-DFF6-4C75-E2B1AEC406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8327" y="4027899"/>
                <a:ext cx="706680" cy="1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28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A751CE-FC93-6BCE-95AA-948D483D8AC6}"/>
              </a:ext>
            </a:extLst>
          </p:cNvPr>
          <p:cNvGrpSpPr/>
          <p:nvPr/>
        </p:nvGrpSpPr>
        <p:grpSpPr>
          <a:xfrm>
            <a:off x="496891" y="2156450"/>
            <a:ext cx="6709296" cy="2385072"/>
            <a:chOff x="313766" y="1314168"/>
            <a:chExt cx="4903683" cy="151867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E8E4676-D9D1-2A84-A096-53DEB8339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2197" r="68737" b="80671"/>
            <a:stretch/>
          </p:blipFill>
          <p:spPr>
            <a:xfrm>
              <a:off x="348382" y="1332099"/>
              <a:ext cx="4869067" cy="150074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F16A34-710D-849E-339D-62939FD944D4}"/>
                </a:ext>
              </a:extLst>
            </p:cNvPr>
            <p:cNvSpPr/>
            <p:nvPr/>
          </p:nvSpPr>
          <p:spPr>
            <a:xfrm>
              <a:off x="313766" y="1314168"/>
              <a:ext cx="367552" cy="2779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FF5D33A-7D9D-4F52-0F1F-5EF9C2F56056}"/>
              </a:ext>
            </a:extLst>
          </p:cNvPr>
          <p:cNvGrpSpPr/>
          <p:nvPr/>
        </p:nvGrpSpPr>
        <p:grpSpPr>
          <a:xfrm>
            <a:off x="4776407" y="3899512"/>
            <a:ext cx="6709296" cy="2356912"/>
            <a:chOff x="203847" y="3569818"/>
            <a:chExt cx="5954906" cy="232027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B37040E-BEDA-0DC5-18E9-D2FE8EE1B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662" t="23214" r="16544" b="34902"/>
            <a:stretch/>
          </p:blipFill>
          <p:spPr>
            <a:xfrm>
              <a:off x="203847" y="3618374"/>
              <a:ext cx="5954906" cy="227171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CD8096-227A-ECA6-0AED-0440376DB0E2}"/>
                </a:ext>
              </a:extLst>
            </p:cNvPr>
            <p:cNvSpPr/>
            <p:nvPr/>
          </p:nvSpPr>
          <p:spPr>
            <a:xfrm>
              <a:off x="1082387" y="3569818"/>
              <a:ext cx="1015353" cy="3212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9D31744-BFBE-559B-5999-CAC84E00438F}"/>
                </a:ext>
              </a:extLst>
            </p:cNvPr>
            <p:cNvSpPr/>
            <p:nvPr/>
          </p:nvSpPr>
          <p:spPr>
            <a:xfrm>
              <a:off x="2225773" y="5371725"/>
              <a:ext cx="604147" cy="3212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A26F8C-3BBB-8BC5-B97D-DD641F113A00}"/>
              </a:ext>
            </a:extLst>
          </p:cNvPr>
          <p:cNvSpPr txBox="1"/>
          <p:nvPr/>
        </p:nvSpPr>
        <p:spPr>
          <a:xfrm>
            <a:off x="227729" y="1345602"/>
            <a:ext cx="295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프로젝트 생성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851EBEF-F73D-9BB3-876E-9634E8467E85}"/>
                  </a:ext>
                </a:extLst>
              </p14:cNvPr>
              <p14:cNvContentPartPr/>
              <p14:nvPr/>
            </p14:nvContentPartPr>
            <p14:xfrm>
              <a:off x="-577393" y="4597779"/>
              <a:ext cx="360" cy="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851EBEF-F73D-9BB3-876E-9634E8467E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86033" y="45891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3F8523C-81AD-EC6B-EAD2-D85BC9A15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406" y="6178886"/>
            <a:ext cx="3440838" cy="6791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415CEAB-7698-7469-D1E8-DABBAE719065}"/>
                  </a:ext>
                </a:extLst>
              </p14:cNvPr>
              <p14:cNvContentPartPr/>
              <p14:nvPr/>
            </p14:nvContentPartPr>
            <p14:xfrm>
              <a:off x="8953280" y="6490240"/>
              <a:ext cx="582120" cy="4658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415CEAB-7698-7469-D1E8-DABBAE7190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4280" y="6481240"/>
                <a:ext cx="5997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FDAF9F5-2540-6650-36B3-E162851F18E2}"/>
                  </a:ext>
                </a:extLst>
              </p14:cNvPr>
              <p14:cNvContentPartPr/>
              <p14:nvPr/>
            </p14:nvContentPartPr>
            <p14:xfrm>
              <a:off x="5221520" y="3252760"/>
              <a:ext cx="1648800" cy="396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FDAF9F5-2540-6650-36B3-E162851F18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2880" y="3244120"/>
                <a:ext cx="1666440" cy="4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96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0662DE-135B-2772-7B6B-F6346DFE8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18" y="983973"/>
            <a:ext cx="8545082" cy="55236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ECF976B-9CFE-6375-309C-CD099632DF9F}"/>
                  </a:ext>
                </a:extLst>
              </p14:cNvPr>
              <p14:cNvContentPartPr/>
              <p14:nvPr/>
            </p14:nvContentPartPr>
            <p14:xfrm>
              <a:off x="4003604" y="3751360"/>
              <a:ext cx="598320" cy="2602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ECF976B-9CFE-6375-309C-CD099632DF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4964" y="3742360"/>
                <a:ext cx="61596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77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7F7688-5DAB-4220-EC09-3209B0F15732}"/>
              </a:ext>
            </a:extLst>
          </p:cNvPr>
          <p:cNvGrpSpPr/>
          <p:nvPr/>
        </p:nvGrpSpPr>
        <p:grpSpPr>
          <a:xfrm>
            <a:off x="1942406" y="1843275"/>
            <a:ext cx="8307188" cy="4100325"/>
            <a:chOff x="203847" y="1201270"/>
            <a:chExt cx="5232002" cy="28966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CDE712F-556B-B385-775F-C737F0D9A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2484" r="49999" b="48303"/>
            <a:stretch/>
          </p:blipFill>
          <p:spPr>
            <a:xfrm>
              <a:off x="203847" y="1201270"/>
              <a:ext cx="5232002" cy="289664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8DA4F6-C6DE-8AB2-AEFE-9DA1832F97DB}"/>
                </a:ext>
              </a:extLst>
            </p:cNvPr>
            <p:cNvSpPr/>
            <p:nvPr/>
          </p:nvSpPr>
          <p:spPr>
            <a:xfrm>
              <a:off x="3823894" y="2702860"/>
              <a:ext cx="1501140" cy="2465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43B7695-5CA2-5200-9D88-C5B246E7720D}"/>
              </a:ext>
            </a:extLst>
          </p:cNvPr>
          <p:cNvSpPr txBox="1"/>
          <p:nvPr/>
        </p:nvSpPr>
        <p:spPr>
          <a:xfrm>
            <a:off x="227729" y="1345602"/>
            <a:ext cx="10731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프로젝트 설정 </a:t>
            </a:r>
            <a:r>
              <a:rPr lang="en-US" altLang="ko-KR" sz="2800" dirty="0"/>
              <a:t>: </a:t>
            </a:r>
            <a:r>
              <a:rPr lang="ko-KR" altLang="en-US" sz="2800" dirty="0"/>
              <a:t>외부 크리스탈을 끌어 사용</a:t>
            </a:r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803CB-42C0-2872-4027-53FA09386016}"/>
              </a:ext>
            </a:extLst>
          </p:cNvPr>
          <p:cNvSpPr txBox="1"/>
          <p:nvPr/>
        </p:nvSpPr>
        <p:spPr>
          <a:xfrm>
            <a:off x="566964" y="6264050"/>
            <a:ext cx="12191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/>
              <a:t>고정된 주파수와 안정적인 클럭 소스를 제공하는 외부 크리스탈을 사용</a:t>
            </a:r>
          </a:p>
        </p:txBody>
      </p:sp>
    </p:spTree>
    <p:extLst>
      <p:ext uri="{BB962C8B-B14F-4D97-AF65-F5344CB8AC3E}">
        <p14:creationId xmlns:p14="http://schemas.microsoft.com/office/powerpoint/2010/main" val="113904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737F-013A-DA18-8493-EAF1150BF749}"/>
              </a:ext>
            </a:extLst>
          </p:cNvPr>
          <p:cNvSpPr txBox="1"/>
          <p:nvPr/>
        </p:nvSpPr>
        <p:spPr>
          <a:xfrm>
            <a:off x="227729" y="1345602"/>
            <a:ext cx="10731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프로젝트 설정 </a:t>
            </a:r>
            <a:r>
              <a:rPr lang="en-US" altLang="ko-KR" sz="2800" dirty="0"/>
              <a:t>: </a:t>
            </a:r>
            <a:r>
              <a:rPr lang="ko-KR" altLang="en-US" sz="2800" dirty="0"/>
              <a:t>외부 크리스탈 입력과 최대 클럭 </a:t>
            </a:r>
            <a:r>
              <a:rPr lang="ko-KR" altLang="en-US" sz="2800" dirty="0" err="1"/>
              <a:t>입력값</a:t>
            </a:r>
            <a:r>
              <a:rPr lang="ko-KR" altLang="en-US" sz="2800" dirty="0"/>
              <a:t> 셋팅</a:t>
            </a:r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F3DEE-049E-FFBE-9205-D04F8AB05D63}"/>
              </a:ext>
            </a:extLst>
          </p:cNvPr>
          <p:cNvSpPr txBox="1"/>
          <p:nvPr/>
        </p:nvSpPr>
        <p:spPr>
          <a:xfrm>
            <a:off x="0" y="6248252"/>
            <a:ext cx="1275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/>
              <a:t>설정을 단순화 함으로</a:t>
            </a:r>
            <a:r>
              <a:rPr lang="en-US" altLang="ko-KR" sz="2600" b="1" dirty="0"/>
              <a:t> </a:t>
            </a:r>
            <a:r>
              <a:rPr lang="ko-KR" altLang="en-US" sz="2600" b="1" dirty="0"/>
              <a:t>최적의 클럭 구성 설정과 안정성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간결성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초기화 수행 가능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53F0778-588D-B230-4B25-E50F8EB444CD}"/>
                  </a:ext>
                </a:extLst>
              </p14:cNvPr>
              <p14:cNvContentPartPr/>
              <p14:nvPr/>
            </p14:nvContentPartPr>
            <p14:xfrm>
              <a:off x="6761204" y="4786720"/>
              <a:ext cx="439920" cy="3074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53F0778-588D-B230-4B25-E50F8EB444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2204" y="4777720"/>
                <a:ext cx="457560" cy="32508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9A9D31E7-D08F-4A5C-410F-F1287BB35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889" y="2003314"/>
            <a:ext cx="7772400" cy="38232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6AFAF81-A991-3C43-3A1A-05CCA3909E27}"/>
                  </a:ext>
                </a:extLst>
              </p14:cNvPr>
              <p14:cNvContentPartPr/>
              <p14:nvPr/>
            </p14:nvContentPartPr>
            <p14:xfrm>
              <a:off x="2988044" y="4792480"/>
              <a:ext cx="495720" cy="32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6AFAF81-A991-3C43-3A1A-05CCA3909E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9404" y="4783480"/>
                <a:ext cx="5133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E6615A7E-ADA2-510B-9121-1CFE222B1A34}"/>
                  </a:ext>
                </a:extLst>
              </p14:cNvPr>
              <p14:cNvContentPartPr/>
              <p14:nvPr/>
            </p14:nvContentPartPr>
            <p14:xfrm>
              <a:off x="4150844" y="4585480"/>
              <a:ext cx="152640" cy="28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6615A7E-ADA2-510B-9121-1CFE222B1A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41844" y="4576480"/>
                <a:ext cx="1702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1E175092-75A1-6BC5-6C86-E642E165DA23}"/>
                  </a:ext>
                </a:extLst>
              </p14:cNvPr>
              <p14:cNvContentPartPr/>
              <p14:nvPr/>
            </p14:nvContentPartPr>
            <p14:xfrm>
              <a:off x="5654924" y="4198840"/>
              <a:ext cx="455040" cy="82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1E175092-75A1-6BC5-6C86-E642E165DA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45924" y="4189840"/>
                <a:ext cx="472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FA2531C-934F-4768-45AB-35D2477084AE}"/>
                  </a:ext>
                </a:extLst>
              </p14:cNvPr>
              <p14:cNvContentPartPr/>
              <p14:nvPr/>
            </p14:nvContentPartPr>
            <p14:xfrm>
              <a:off x="6703244" y="4103440"/>
              <a:ext cx="410760" cy="86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FA2531C-934F-4768-45AB-35D2477084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4244" y="4094440"/>
                <a:ext cx="4284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B7C194E-AD56-E591-5B43-06A1723A1E64}"/>
                  </a:ext>
                </a:extLst>
              </p14:cNvPr>
              <p14:cNvContentPartPr/>
              <p14:nvPr/>
            </p14:nvContentPartPr>
            <p14:xfrm>
              <a:off x="6252164" y="1997080"/>
              <a:ext cx="330480" cy="34092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B7C194E-AD56-E591-5B43-06A1723A1E6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43164" y="1988440"/>
                <a:ext cx="34812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C46D92-A2CA-D3F1-CC79-7E30F5F2AE2F}"/>
              </a:ext>
            </a:extLst>
          </p:cNvPr>
          <p:cNvGrpSpPr/>
          <p:nvPr/>
        </p:nvGrpSpPr>
        <p:grpSpPr>
          <a:xfrm>
            <a:off x="6597404" y="2136400"/>
            <a:ext cx="2924640" cy="653760"/>
            <a:chOff x="6597404" y="2136400"/>
            <a:chExt cx="292464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E132984-B4A5-0555-F1F5-1918FE2AC3E7}"/>
                    </a:ext>
                  </a:extLst>
                </p14:cNvPr>
                <p14:cNvContentPartPr/>
                <p14:nvPr/>
              </p14:nvContentPartPr>
              <p14:xfrm>
                <a:off x="6597404" y="2264200"/>
                <a:ext cx="2924640" cy="525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E132984-B4A5-0555-F1F5-1918FE2AC3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88764" y="2255560"/>
                  <a:ext cx="29422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0511EF3-C33A-39C1-CDC7-66046810E7A5}"/>
                    </a:ext>
                  </a:extLst>
                </p14:cNvPr>
                <p14:cNvContentPartPr/>
                <p14:nvPr/>
              </p14:nvContentPartPr>
              <p14:xfrm>
                <a:off x="6612524" y="2136400"/>
                <a:ext cx="248760" cy="2368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0511EF3-C33A-39C1-CDC7-66046810E7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03884" y="2127400"/>
                  <a:ext cx="266400" cy="254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2A96CF8-0F44-506D-85E0-D152BF956C78}"/>
              </a:ext>
            </a:extLst>
          </p:cNvPr>
          <p:cNvSpPr txBox="1"/>
          <p:nvPr/>
        </p:nvSpPr>
        <p:spPr>
          <a:xfrm>
            <a:off x="9536804" y="2497233"/>
            <a:ext cx="211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마지막에 클릭</a:t>
            </a:r>
          </a:p>
        </p:txBody>
      </p:sp>
    </p:spTree>
    <p:extLst>
      <p:ext uri="{BB962C8B-B14F-4D97-AF65-F5344CB8AC3E}">
        <p14:creationId xmlns:p14="http://schemas.microsoft.com/office/powerpoint/2010/main" val="176285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7D4837-EE0E-A640-5124-168440DD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57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5428D-1621-B7E4-F272-A4CBD901C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6" t="10167" r="3500" b="21389"/>
          <a:stretch/>
        </p:blipFill>
        <p:spPr>
          <a:xfrm>
            <a:off x="941296" y="1868822"/>
            <a:ext cx="9642884" cy="4181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18FF3-6F5D-BA2B-1D27-C15227944FBC}"/>
              </a:ext>
            </a:extLst>
          </p:cNvPr>
          <p:cNvSpPr txBox="1"/>
          <p:nvPr/>
        </p:nvSpPr>
        <p:spPr>
          <a:xfrm>
            <a:off x="227728" y="1345602"/>
            <a:ext cx="7178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핀 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D2887-2B7A-5584-99AC-20A4681C2B79}"/>
              </a:ext>
            </a:extLst>
          </p:cNvPr>
          <p:cNvSpPr txBox="1"/>
          <p:nvPr/>
        </p:nvSpPr>
        <p:spPr>
          <a:xfrm>
            <a:off x="227728" y="6261259"/>
            <a:ext cx="12191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USART, UART</a:t>
            </a:r>
            <a:r>
              <a:rPr lang="ko-KR" altLang="en-US" sz="2600" b="1" dirty="0"/>
              <a:t> 통신의 경우</a:t>
            </a:r>
            <a:r>
              <a:rPr lang="en-US" altLang="ko-KR" sz="2600" b="1" dirty="0"/>
              <a:t>,</a:t>
            </a:r>
            <a:r>
              <a:rPr lang="ko-KR" altLang="en-US" sz="2600" b="1" dirty="0"/>
              <a:t> 모드를 비동기로 바꾸면 </a:t>
            </a:r>
            <a:r>
              <a:rPr lang="en-US" altLang="ko-KR" sz="2600" b="1" dirty="0"/>
              <a:t>TX,RX</a:t>
            </a:r>
            <a:r>
              <a:rPr lang="ko-KR" altLang="en-US" sz="2600" b="1" dirty="0"/>
              <a:t>핀 자동 설정 가능</a:t>
            </a:r>
          </a:p>
        </p:txBody>
      </p:sp>
    </p:spTree>
    <p:extLst>
      <p:ext uri="{BB962C8B-B14F-4D97-AF65-F5344CB8AC3E}">
        <p14:creationId xmlns:p14="http://schemas.microsoft.com/office/powerpoint/2010/main" val="334457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68292-83A7-1834-58D5-AC9382E72303}"/>
              </a:ext>
            </a:extLst>
          </p:cNvPr>
          <p:cNvSpPr txBox="1"/>
          <p:nvPr/>
        </p:nvSpPr>
        <p:spPr>
          <a:xfrm>
            <a:off x="227729" y="1345602"/>
            <a:ext cx="1073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프로젝트 설정 </a:t>
            </a:r>
            <a:r>
              <a:rPr lang="en-US" altLang="ko-KR" sz="2800" dirty="0"/>
              <a:t>: Code Generator</a:t>
            </a:r>
            <a:endParaRPr lang="ko-KR" altLang="en-US" sz="2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564D55-0DA5-261E-D21C-DE4AB5910D96}"/>
              </a:ext>
            </a:extLst>
          </p:cNvPr>
          <p:cNvGrpSpPr/>
          <p:nvPr/>
        </p:nvGrpSpPr>
        <p:grpSpPr>
          <a:xfrm>
            <a:off x="227729" y="1868822"/>
            <a:ext cx="8753301" cy="4108158"/>
            <a:chOff x="730392" y="1868822"/>
            <a:chExt cx="8753301" cy="41081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F41C49-9292-CF67-0E47-77DACE804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662" t="13851" r="28411" b="44314"/>
            <a:stretch/>
          </p:blipFill>
          <p:spPr>
            <a:xfrm>
              <a:off x="730392" y="1868822"/>
              <a:ext cx="8687928" cy="410815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3EA534-799B-6004-B8F1-039CDB95977B}"/>
                </a:ext>
              </a:extLst>
            </p:cNvPr>
            <p:cNvSpPr/>
            <p:nvPr/>
          </p:nvSpPr>
          <p:spPr>
            <a:xfrm>
              <a:off x="7818120" y="1899302"/>
              <a:ext cx="1665573" cy="4924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624BBF-9CCB-F6CC-4C26-BF1C8533EFC6}"/>
                </a:ext>
              </a:extLst>
            </p:cNvPr>
            <p:cNvSpPr/>
            <p:nvPr/>
          </p:nvSpPr>
          <p:spPr>
            <a:xfrm>
              <a:off x="830189" y="3922903"/>
              <a:ext cx="1268872" cy="422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528CACA-EB58-C01B-7CC9-0444B952C1C2}"/>
                </a:ext>
              </a:extLst>
            </p:cNvPr>
            <p:cNvSpPr/>
            <p:nvPr/>
          </p:nvSpPr>
          <p:spPr>
            <a:xfrm>
              <a:off x="2198859" y="4180254"/>
              <a:ext cx="3863646" cy="3248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4D941A-3AF7-6E98-8D96-3FE49F47A655}"/>
              </a:ext>
            </a:extLst>
          </p:cNvPr>
          <p:cNvSpPr txBox="1"/>
          <p:nvPr/>
        </p:nvSpPr>
        <p:spPr>
          <a:xfrm>
            <a:off x="227729" y="6189702"/>
            <a:ext cx="12191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IDE</a:t>
            </a:r>
            <a:r>
              <a:rPr lang="ko-KR" altLang="en-US" sz="2600" b="1" dirty="0"/>
              <a:t>와 </a:t>
            </a:r>
            <a:r>
              <a:rPr lang="en-US" altLang="ko-KR" sz="2600" b="1" dirty="0"/>
              <a:t>MX</a:t>
            </a:r>
            <a:r>
              <a:rPr lang="ko-KR" altLang="en-US" sz="2600" b="1" dirty="0"/>
              <a:t>의 통합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초기화 코드를 자동으로 생성 후 </a:t>
            </a:r>
            <a:r>
              <a:rPr lang="en-US" altLang="ko-KR" sz="2600" b="1" dirty="0" err="1"/>
              <a:t>main.c</a:t>
            </a:r>
            <a:r>
              <a:rPr lang="ko-KR" altLang="en-US" sz="2600" b="1" dirty="0"/>
              <a:t>에서 수정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추가 가능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BB50DD-97E7-3481-3F0E-2EBDED98E29C}"/>
              </a:ext>
            </a:extLst>
          </p:cNvPr>
          <p:cNvGrpSpPr/>
          <p:nvPr/>
        </p:nvGrpSpPr>
        <p:grpSpPr>
          <a:xfrm>
            <a:off x="8981030" y="1868822"/>
            <a:ext cx="2983241" cy="4108158"/>
            <a:chOff x="3177988" y="3169774"/>
            <a:chExt cx="2242485" cy="313679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3F2E9CA-51E2-DE8C-FCD3-A4F961F92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851" r="89068" b="58963"/>
            <a:stretch/>
          </p:blipFill>
          <p:spPr>
            <a:xfrm>
              <a:off x="3177988" y="3169774"/>
              <a:ext cx="2242485" cy="313679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05198D-4013-D39D-380C-F06FF94C75E4}"/>
                </a:ext>
              </a:extLst>
            </p:cNvPr>
            <p:cNvSpPr/>
            <p:nvPr/>
          </p:nvSpPr>
          <p:spPr>
            <a:xfrm>
              <a:off x="4025165" y="4213860"/>
              <a:ext cx="405088" cy="2883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64054D-157B-091F-921B-C3BEE2597024}"/>
                </a:ext>
              </a:extLst>
            </p:cNvPr>
            <p:cNvSpPr/>
            <p:nvPr/>
          </p:nvSpPr>
          <p:spPr>
            <a:xfrm>
              <a:off x="3853994" y="5688652"/>
              <a:ext cx="1073606" cy="288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67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399DB-509F-AF6D-13CB-8A863617F8D1}"/>
              </a:ext>
            </a:extLst>
          </p:cNvPr>
          <p:cNvSpPr txBox="1"/>
          <p:nvPr/>
        </p:nvSpPr>
        <p:spPr>
          <a:xfrm>
            <a:off x="227729" y="1345602"/>
            <a:ext cx="1073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코드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9F9EF5-7C76-B4E7-EE89-3B5F336F6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1" t="11764" r="20250" b="40671"/>
          <a:stretch/>
        </p:blipFill>
        <p:spPr>
          <a:xfrm>
            <a:off x="546383" y="1868822"/>
            <a:ext cx="10731216" cy="42367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A6A59DB-85FC-37BE-1E04-C76153CE18F3}"/>
              </a:ext>
            </a:extLst>
          </p:cNvPr>
          <p:cNvSpPr/>
          <p:nvPr/>
        </p:nvSpPr>
        <p:spPr>
          <a:xfrm>
            <a:off x="1443077" y="4895599"/>
            <a:ext cx="3098443" cy="103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5C5E9C8-467D-4A1E-5B19-66950F4C25CA}"/>
              </a:ext>
            </a:extLst>
          </p:cNvPr>
          <p:cNvGrpSpPr/>
          <p:nvPr/>
        </p:nvGrpSpPr>
        <p:grpSpPr>
          <a:xfrm>
            <a:off x="1300837" y="2021449"/>
            <a:ext cx="1424658" cy="200938"/>
            <a:chOff x="1300837" y="2031609"/>
            <a:chExt cx="1424658" cy="2009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5BF81E8-F678-982E-42DE-C7E77EBD755E}"/>
                </a:ext>
              </a:extLst>
            </p:cNvPr>
            <p:cNvSpPr/>
            <p:nvPr/>
          </p:nvSpPr>
          <p:spPr>
            <a:xfrm>
              <a:off x="1300837" y="2031609"/>
              <a:ext cx="822603" cy="2009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1C993F4-F208-4A1B-5B3B-1681B8C0F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440" y="2132078"/>
              <a:ext cx="602055" cy="15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F6254B8-DB12-A64D-2669-AA7F1E6696AD}"/>
              </a:ext>
            </a:extLst>
          </p:cNvPr>
          <p:cNvSpPr txBox="1"/>
          <p:nvPr/>
        </p:nvSpPr>
        <p:spPr>
          <a:xfrm>
            <a:off x="2816935" y="1997045"/>
            <a:ext cx="5087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HAL(Hardware Abstraction Layer)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HAL</a:t>
            </a:r>
            <a:r>
              <a:rPr lang="ko-KR" altLang="en-US" sz="1400" b="1" dirty="0">
                <a:solidFill>
                  <a:srgbClr val="FF0000"/>
                </a:solidFill>
              </a:rPr>
              <a:t> 라이브러리의 초기화 함수</a:t>
            </a:r>
            <a:r>
              <a:rPr lang="en-US" altLang="ko-KR" sz="1400" b="1" dirty="0">
                <a:solidFill>
                  <a:srgbClr val="FF0000"/>
                </a:solidFill>
              </a:rPr>
              <a:t>, HW </a:t>
            </a:r>
            <a:r>
              <a:rPr lang="ko-KR" altLang="en-US" sz="1400" b="1" dirty="0">
                <a:solidFill>
                  <a:srgbClr val="FF0000"/>
                </a:solidFill>
              </a:rPr>
              <a:t>초기화 수행하는 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783416-D1AC-6A83-0A2F-5C3972E345CD}"/>
              </a:ext>
            </a:extLst>
          </p:cNvPr>
          <p:cNvSpPr txBox="1"/>
          <p:nvPr/>
        </p:nvSpPr>
        <p:spPr>
          <a:xfrm>
            <a:off x="664609" y="6270982"/>
            <a:ext cx="12191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/*USER CODE BEGIN ~ END*/ </a:t>
            </a:r>
            <a:r>
              <a:rPr lang="ko-KR" altLang="en-US" sz="2600" b="1" dirty="0"/>
              <a:t>사이에 코드를 입력해야 지워지지 않음</a:t>
            </a:r>
          </a:p>
        </p:txBody>
      </p:sp>
    </p:spTree>
    <p:extLst>
      <p:ext uri="{BB962C8B-B14F-4D97-AF65-F5344CB8AC3E}">
        <p14:creationId xmlns:p14="http://schemas.microsoft.com/office/powerpoint/2010/main" val="23357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94464-3E59-06BB-97B8-A89822CC9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06EA08-CF80-577A-5286-8347492AFE08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71670-04EA-03C1-BD9F-7B9A2326F68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8B9B5-5B27-22D4-36B8-E3176D018926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C6F3CB-B7A7-6DF7-69EC-6705876A16BE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81FE2-FB54-0667-7B21-C831BA4C27C1}"/>
              </a:ext>
            </a:extLst>
          </p:cNvPr>
          <p:cNvSpPr txBox="1"/>
          <p:nvPr/>
        </p:nvSpPr>
        <p:spPr>
          <a:xfrm>
            <a:off x="227729" y="1345602"/>
            <a:ext cx="1073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디버깅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E3010-313E-9BB3-98FC-190E8DCE5702}"/>
              </a:ext>
            </a:extLst>
          </p:cNvPr>
          <p:cNvSpPr txBox="1"/>
          <p:nvPr/>
        </p:nvSpPr>
        <p:spPr>
          <a:xfrm>
            <a:off x="1" y="6270982"/>
            <a:ext cx="128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SW</a:t>
            </a:r>
            <a:r>
              <a:rPr lang="ko-KR" altLang="en-US" sz="2600" b="1" dirty="0"/>
              <a:t>와 </a:t>
            </a:r>
            <a:r>
              <a:rPr lang="en-US" altLang="ko-KR" sz="2600" b="1" dirty="0"/>
              <a:t>HW </a:t>
            </a:r>
            <a:r>
              <a:rPr lang="ko-KR" altLang="en-US" sz="2600" b="1" dirty="0"/>
              <a:t>통합 과정 사이 발생가능한 문제의 식별</a:t>
            </a:r>
            <a:r>
              <a:rPr lang="en-US" altLang="ko-KR" sz="2600" b="1" dirty="0"/>
              <a:t>,</a:t>
            </a:r>
            <a:r>
              <a:rPr lang="ko-KR" altLang="en-US" sz="2600" b="1" dirty="0"/>
              <a:t> 해결로 안정성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성능을 개선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873C54-515F-AFD3-E62B-E6A0A8AD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22" y="1936994"/>
            <a:ext cx="6595534" cy="42634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35BAC79-3AA3-30E5-9648-EE006BB1A0B1}"/>
                  </a:ext>
                </a:extLst>
              </p14:cNvPr>
              <p14:cNvContentPartPr/>
              <p14:nvPr/>
            </p14:nvContentPartPr>
            <p14:xfrm>
              <a:off x="2128364" y="2077000"/>
              <a:ext cx="138960" cy="243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35BAC79-3AA3-30E5-9648-EE006BB1A0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9724" y="2068360"/>
                <a:ext cx="156600" cy="2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40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04240" y="2834640"/>
            <a:ext cx="4467890" cy="1188720"/>
            <a:chOff x="904240" y="2823130"/>
            <a:chExt cx="4467890" cy="11887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2176397" y="3131929"/>
              <a:ext cx="1527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chemeClr val="bg1"/>
                  </a:solidFill>
                </a:rPr>
                <a:t>ST</a:t>
              </a:r>
              <a:r>
                <a:rPr lang="ko-KR" altLang="en-US" sz="3600" spc="-150" dirty="0">
                  <a:solidFill>
                    <a:schemeClr val="bg1"/>
                  </a:solidFill>
                </a:rPr>
                <a:t>보드</a:t>
              </a:r>
              <a:endParaRPr lang="ko-KR" altLang="en-US" sz="3600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904240" y="2978041"/>
              <a:ext cx="7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1.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282313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40118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6CC564-893E-B851-9000-33D4196C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378" y="1546577"/>
            <a:ext cx="6903957" cy="446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ACFE6C2-AAF6-3575-4002-A591EA792C36}"/>
                  </a:ext>
                </a:extLst>
              </p14:cNvPr>
              <p14:cNvContentPartPr/>
              <p14:nvPr/>
            </p14:nvContentPartPr>
            <p14:xfrm>
              <a:off x="3813164" y="2527360"/>
              <a:ext cx="334800" cy="2109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ACFE6C2-AAF6-3575-4002-A591EA792C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4164" y="2518360"/>
                <a:ext cx="352440" cy="2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106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3BBC5E-4193-7C9E-F8A7-F2FD2D8B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52690F5-771A-FD33-FCE3-D147FDB3BC54}"/>
                  </a:ext>
                </a:extLst>
              </p14:cNvPr>
              <p14:cNvContentPartPr/>
              <p14:nvPr/>
            </p14:nvContentPartPr>
            <p14:xfrm>
              <a:off x="4443884" y="3364720"/>
              <a:ext cx="1908000" cy="360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52690F5-771A-FD33-FCE3-D147FDB3BC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4884" y="3355720"/>
                <a:ext cx="19256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E5EACB6-D257-8B21-716C-04F92AC85BC1}"/>
                  </a:ext>
                </a:extLst>
              </p14:cNvPr>
              <p14:cNvContentPartPr/>
              <p14:nvPr/>
            </p14:nvContentPartPr>
            <p14:xfrm>
              <a:off x="6626564" y="3122080"/>
              <a:ext cx="165960" cy="109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E5EACB6-D257-8B21-716C-04F92AC85B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7924" y="3113080"/>
                <a:ext cx="1836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A2A5C2A-6CCF-DCA2-FB1D-B6F8E41F4030}"/>
                  </a:ext>
                </a:extLst>
              </p14:cNvPr>
              <p14:cNvContentPartPr/>
              <p14:nvPr/>
            </p14:nvContentPartPr>
            <p14:xfrm>
              <a:off x="7667324" y="4427440"/>
              <a:ext cx="465120" cy="3171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A2A5C2A-6CCF-DCA2-FB1D-B6F8E41F40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8684" y="4418440"/>
                <a:ext cx="482760" cy="334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D1A71B1-09E5-CCD7-FF4F-05776E0A96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0000" y="3991783"/>
            <a:ext cx="2148911" cy="26379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737B0CE-EB10-D514-1C42-3992EAAF5509}"/>
                  </a:ext>
                </a:extLst>
              </p14:cNvPr>
              <p14:cNvContentPartPr/>
              <p14:nvPr/>
            </p14:nvContentPartPr>
            <p14:xfrm>
              <a:off x="8364284" y="4078240"/>
              <a:ext cx="911880" cy="8697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737B0CE-EB10-D514-1C42-3992EAAF55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55284" y="4069240"/>
                <a:ext cx="92952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39ABF9B-6C40-4BF7-E016-142798088CA9}"/>
                  </a:ext>
                </a:extLst>
              </p14:cNvPr>
              <p14:cNvContentPartPr/>
              <p14:nvPr/>
            </p14:nvContentPartPr>
            <p14:xfrm>
              <a:off x="10813004" y="6067960"/>
              <a:ext cx="837720" cy="3808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39ABF9B-6C40-4BF7-E016-142798088C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04364" y="6059320"/>
                <a:ext cx="855360" cy="3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873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348372-D901-4682-0F9D-9E615CE5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7C581FF-4814-6F82-0610-6AC2B99408A3}"/>
                  </a:ext>
                </a:extLst>
              </p14:cNvPr>
              <p14:cNvContentPartPr/>
              <p14:nvPr/>
            </p14:nvContentPartPr>
            <p14:xfrm>
              <a:off x="3701924" y="3518080"/>
              <a:ext cx="2876400" cy="2064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7C581FF-4814-6F82-0610-6AC2B9940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2924" y="3509440"/>
                <a:ext cx="2894040" cy="2081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E4B675-8085-AEC4-4071-790F4141758F}"/>
              </a:ext>
            </a:extLst>
          </p:cNvPr>
          <p:cNvSpPr txBox="1"/>
          <p:nvPr/>
        </p:nvSpPr>
        <p:spPr>
          <a:xfrm>
            <a:off x="936978" y="158044"/>
            <a:ext cx="904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 창이 뜨면 프로그램에 코딩할 준비가 끝난 것이다</a:t>
            </a:r>
          </a:p>
        </p:txBody>
      </p:sp>
    </p:spTree>
    <p:extLst>
      <p:ext uri="{BB962C8B-B14F-4D97-AF65-F5344CB8AC3E}">
        <p14:creationId xmlns:p14="http://schemas.microsoft.com/office/powerpoint/2010/main" val="1048409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904240" y="2288540"/>
            <a:ext cx="4467890" cy="1835225"/>
            <a:chOff x="904240" y="2226230"/>
            <a:chExt cx="4467890" cy="22809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2193439" y="2946825"/>
              <a:ext cx="2770310" cy="803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chemeClr val="bg1"/>
                  </a:solidFill>
                </a:rPr>
                <a:t>LED </a:t>
              </a:r>
              <a:r>
                <a:rPr lang="ko-KR" altLang="en-US" sz="3600" spc="-150" dirty="0">
                  <a:solidFill>
                    <a:schemeClr val="bg1"/>
                  </a:solidFill>
                </a:rPr>
                <a:t>키기 예시</a:t>
              </a:r>
              <a:endParaRPr lang="en-US" altLang="ko-KR" sz="3600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904240" y="2487209"/>
              <a:ext cx="660117" cy="382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3.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222623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45071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54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DAEC4-7944-0FF5-30CB-37E246C34F74}"/>
              </a:ext>
            </a:extLst>
          </p:cNvPr>
          <p:cNvSpPr txBox="1"/>
          <p:nvPr/>
        </p:nvSpPr>
        <p:spPr>
          <a:xfrm>
            <a:off x="480218" y="1191532"/>
            <a:ext cx="1073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en-US" altLang="ko-KR" sz="2800" dirty="0" err="1"/>
              <a:t>WritePin</a:t>
            </a:r>
            <a:r>
              <a:rPr lang="ko-KR" altLang="en-US" sz="2800" dirty="0"/>
              <a:t> 함수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83E00-8105-E3B2-5179-8D4A994F09FE}"/>
              </a:ext>
            </a:extLst>
          </p:cNvPr>
          <p:cNvSpPr txBox="1"/>
          <p:nvPr/>
        </p:nvSpPr>
        <p:spPr>
          <a:xfrm>
            <a:off x="480218" y="1829324"/>
            <a:ext cx="97640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>
                <a:effectLst/>
                <a:latin typeface="Helvetica Neue" panose="02000503000000020004" pitchFamily="2" charset="0"/>
              </a:rPr>
              <a:t>@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HAL_GPIO_WritePin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(GPIO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핀 기호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GPIO_PIN_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핀넘버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GPIO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핀 상태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) =&gt;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ex) </a:t>
            </a:r>
            <a:r>
              <a:rPr lang="en-US" altLang="ko-Kore-KR" dirty="0" err="1">
                <a:effectLst/>
                <a:latin typeface="Helvetica Neue" panose="02000503000000020004" pitchFamily="2" charset="0"/>
              </a:rPr>
              <a:t>HAL_GPIO_WritePin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(GPIOA,GPIO_PIN_0,GPIO_PIN_RESET);</a:t>
            </a:r>
          </a:p>
          <a:p>
            <a:r>
              <a:rPr lang="en-US" altLang="ko-Kore-KR" dirty="0">
                <a:effectLst/>
                <a:latin typeface="Helvetica Neue" panose="02000503000000020004" pitchFamily="2" charset="0"/>
              </a:rPr>
              <a:t>=&gt; GPIO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핀의 상태를 설정해주는 메소드</a:t>
            </a:r>
          </a:p>
          <a:p>
            <a:br>
              <a:rPr lang="ko-KR" altLang="en-US" dirty="0">
                <a:effectLst/>
                <a:latin typeface="Helvetica Neue" panose="02000503000000020004" pitchFamily="2" charset="0"/>
              </a:rPr>
            </a:b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@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HAL_GPIO_READPIN(GPIO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핀 기호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GPIO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핀 넘버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=&gt;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ex) HAL_GPIO_READPIN(GPIOE,GPIO_PIN_6)  *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보통 </a:t>
            </a:r>
            <a:r>
              <a:rPr lang="en-US" altLang="ko-Kore-KR" dirty="0">
                <a:effectLst/>
                <a:latin typeface="Helvetica Neue" panose="02000503000000020004" pitchFamily="2" charset="0"/>
              </a:rPr>
              <a:t>GPIO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상태에 따라 어떤 동작을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실행한다라는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실행문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작성할떄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쓰임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=&gt;</a:t>
            </a:r>
            <a:r>
              <a:rPr lang="en-US" altLang="ko-Kore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GPIO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읽어들이는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메소드</a:t>
            </a:r>
          </a:p>
          <a:p>
            <a:endParaRPr kumimoji="1" lang="ko-Kore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A93EA5D-DF66-458D-9E24-44B9B95A81E7}"/>
                  </a:ext>
                </a:extLst>
              </p14:cNvPr>
              <p14:cNvContentPartPr/>
              <p14:nvPr/>
            </p14:nvContentPartPr>
            <p14:xfrm>
              <a:off x="2212640" y="1619300"/>
              <a:ext cx="36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A93EA5D-DF66-458D-9E24-44B9B95A81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4000" y="16103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9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DAEC4-7944-0FF5-30CB-37E246C34F74}"/>
              </a:ext>
            </a:extLst>
          </p:cNvPr>
          <p:cNvSpPr txBox="1"/>
          <p:nvPr/>
        </p:nvSpPr>
        <p:spPr>
          <a:xfrm>
            <a:off x="480218" y="1191532"/>
            <a:ext cx="1073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디버깅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A1658-A9A9-3E1A-F1CE-FED1F837DC02}"/>
              </a:ext>
            </a:extLst>
          </p:cNvPr>
          <p:cNvSpPr txBox="1"/>
          <p:nvPr/>
        </p:nvSpPr>
        <p:spPr>
          <a:xfrm>
            <a:off x="1" y="6270982"/>
            <a:ext cx="128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/>
              <a:t>writePin</a:t>
            </a:r>
            <a:r>
              <a:rPr lang="en-US" altLang="ko-KR" sz="2600" b="1" dirty="0"/>
              <a:t> </a:t>
            </a:r>
            <a:r>
              <a:rPr lang="ko-KR" altLang="en-US" sz="2600" b="1" dirty="0"/>
              <a:t>메소드 내부 코드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83E00-8105-E3B2-5179-8D4A994F09FE}"/>
              </a:ext>
            </a:extLst>
          </p:cNvPr>
          <p:cNvSpPr txBox="1"/>
          <p:nvPr/>
        </p:nvSpPr>
        <p:spPr>
          <a:xfrm>
            <a:off x="304262" y="1576797"/>
            <a:ext cx="97640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dirty="0">
                <a:effectLst/>
                <a:latin typeface="Menlo" panose="020B0609030804020204" pitchFamily="49" charset="0"/>
              </a:rPr>
              <a:t>void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800" b="1" dirty="0" err="1">
                <a:effectLst/>
                <a:latin typeface="Menlo" panose="020B0609030804020204" pitchFamily="49" charset="0"/>
              </a:rPr>
              <a:t>HAL_GPIO_WritePin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800" b="1" dirty="0" err="1">
                <a:effectLst/>
                <a:latin typeface="Menlo" panose="020B0609030804020204" pitchFamily="49" charset="0"/>
              </a:rPr>
              <a:t>GPIO_TypeDef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* </a:t>
            </a: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GPIOx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, </a:t>
            </a:r>
            <a:r>
              <a:rPr lang="en-US" altLang="ko-Kore-KR" sz="1800" b="1" dirty="0">
                <a:effectLst/>
                <a:latin typeface="Menlo" panose="020B0609030804020204" pitchFamily="49" charset="0"/>
              </a:rPr>
              <a:t>uint16_t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GPIO_Pin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, </a:t>
            </a:r>
            <a:r>
              <a:rPr lang="en-US" altLang="ko-Kore-KR" sz="1800" b="1" dirty="0" err="1">
                <a:effectLst/>
                <a:latin typeface="Menlo" panose="020B0609030804020204" pitchFamily="49" charset="0"/>
              </a:rPr>
              <a:t>GPIO_PinState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PinState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>
                <a:effectLst/>
                <a:latin typeface="Menlo" panose="020B060903080402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>
                <a:effectLst/>
                <a:latin typeface="Menlo" panose="020B0609030804020204" pitchFamily="49" charset="0"/>
              </a:rPr>
              <a:t>/* Check the parameters */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assert_param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(IS_GPIO_PIN(</a:t>
            </a: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GPIO_Pin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assert_param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(IS_GPIO_PIN_ACTION(</a:t>
            </a: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PinState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ore-KR" sz="1800" dirty="0">
                <a:effectLst/>
                <a:latin typeface="Menlo" panose="020B0609030804020204" pitchFamily="49" charset="0"/>
              </a:rPr>
            </a:br>
            <a:endParaRPr lang="en-US" altLang="ko-Kore-KR" sz="1800" dirty="0"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dirty="0">
                <a:effectLst/>
                <a:latin typeface="Menlo" panose="020B0609030804020204" pitchFamily="49" charset="0"/>
              </a:rPr>
              <a:t>if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PinState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 != </a:t>
            </a:r>
            <a:r>
              <a:rPr lang="en-US" altLang="ko-Kore-KR" sz="1800" i="1" dirty="0">
                <a:effectLst/>
                <a:latin typeface="Menlo" panose="020B0609030804020204" pitchFamily="49" charset="0"/>
              </a:rPr>
              <a:t>GPIO_PIN_RESET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>
                <a:effectLst/>
                <a:latin typeface="Menlo" panose="020B060903080402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GPIOx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-&gt;BSRR = </a:t>
            </a: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GPIO_Pin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>
                <a:effectLst/>
                <a:latin typeface="Menlo" panose="020B060903080402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dirty="0">
                <a:effectLst/>
                <a:latin typeface="Menlo" panose="020B0609030804020204" pitchFamily="49" charset="0"/>
              </a:rPr>
              <a:t>else</a:t>
            </a:r>
            <a:endParaRPr lang="en-US" altLang="ko-Kore-KR" sz="1800" dirty="0"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>
                <a:effectLst/>
                <a:latin typeface="Menlo" panose="020B060903080402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GPIOx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-&gt;BSRR = (</a:t>
            </a:r>
            <a:r>
              <a:rPr lang="en-US" altLang="ko-Kore-KR" sz="1800" b="1" dirty="0">
                <a:effectLst/>
                <a:latin typeface="Menlo" panose="020B0609030804020204" pitchFamily="49" charset="0"/>
              </a:rPr>
              <a:t>uint32_t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)</a:t>
            </a:r>
            <a:r>
              <a:rPr lang="en-US" altLang="ko-Kore-KR" sz="1800" dirty="0" err="1">
                <a:effectLst/>
                <a:latin typeface="Menlo" panose="020B0609030804020204" pitchFamily="49" charset="0"/>
              </a:rPr>
              <a:t>GPIO_Pin</a:t>
            </a:r>
            <a:r>
              <a:rPr lang="en-US" altLang="ko-Kore-KR" sz="1800" dirty="0">
                <a:effectLst/>
                <a:latin typeface="Menlo" panose="020B0609030804020204" pitchFamily="49" charset="0"/>
              </a:rPr>
              <a:t> &lt;&lt; 16U;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>
                <a:effectLst/>
                <a:latin typeface="Menlo" panose="020B060903080402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dirty="0">
                <a:effectLst/>
                <a:latin typeface="Menlo" panose="020B0609030804020204" pitchFamily="49" charset="0"/>
              </a:rPr>
              <a:t>}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696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546A6-9FAB-1369-DCEC-2785650165C2}"/>
              </a:ext>
            </a:extLst>
          </p:cNvPr>
          <p:cNvSpPr txBox="1"/>
          <p:nvPr/>
        </p:nvSpPr>
        <p:spPr>
          <a:xfrm>
            <a:off x="564444" y="259645"/>
            <a:ext cx="1003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1. </a:t>
            </a:r>
            <a:r>
              <a:rPr kumimoji="1" lang="en-US" altLang="ko-KR" dirty="0"/>
              <a:t>~~.</a:t>
            </a:r>
            <a:r>
              <a:rPr kumimoji="1" lang="en-US" altLang="ko-KR" dirty="0" err="1"/>
              <a:t>ioc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클릭한다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/>
              <a:t>2.PA</a:t>
            </a:r>
            <a:r>
              <a:rPr kumimoji="1" lang="en-US" altLang="ko-KR" dirty="0"/>
              <a:t>6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핀을 클릭 후 </a:t>
            </a:r>
            <a:r>
              <a:rPr kumimoji="1" lang="en-US" altLang="ko-Kore-KR" dirty="0"/>
              <a:t>GPIO_OUTPUT</a:t>
            </a:r>
            <a:r>
              <a:rPr kumimoji="1" lang="ko-Kore-KR" altLang="en-US" dirty="0"/>
              <a:t> 설정을 해준다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2D9330-EF71-ADF7-F173-E9BC0F85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" y="1411075"/>
            <a:ext cx="2096390" cy="51420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6EA4A90-C642-F3A3-CA4D-DA278957989F}"/>
                  </a:ext>
                </a:extLst>
              </p14:cNvPr>
              <p14:cNvContentPartPr/>
              <p14:nvPr/>
            </p14:nvContentPartPr>
            <p14:xfrm>
              <a:off x="9597284" y="3956920"/>
              <a:ext cx="668880" cy="2304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6EA4A90-C642-F3A3-CA4D-DA27895798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8284" y="3948280"/>
                <a:ext cx="686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3094B51-5048-DFCE-8D2F-7230FB3461EC}"/>
                  </a:ext>
                </a:extLst>
              </p14:cNvPr>
              <p14:cNvContentPartPr/>
              <p14:nvPr/>
            </p14:nvContentPartPr>
            <p14:xfrm>
              <a:off x="459404" y="4917400"/>
              <a:ext cx="1001520" cy="3409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3094B51-5048-DFCE-8D2F-7230FB3461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764" y="4908760"/>
                <a:ext cx="1019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665D61-1794-9A34-05E5-541F142CCB30}"/>
              </a:ext>
            </a:extLst>
          </p:cNvPr>
          <p:cNvGrpSpPr/>
          <p:nvPr/>
        </p:nvGrpSpPr>
        <p:grpSpPr>
          <a:xfrm>
            <a:off x="2746484" y="3972040"/>
            <a:ext cx="966960" cy="1091520"/>
            <a:chOff x="2746484" y="3972040"/>
            <a:chExt cx="966960" cy="10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E8537DC-3ACD-C753-1DB5-B328E83C43AB}"/>
                    </a:ext>
                  </a:extLst>
                </p14:cNvPr>
                <p14:cNvContentPartPr/>
                <p14:nvPr/>
              </p14:nvContentPartPr>
              <p14:xfrm>
                <a:off x="2775284" y="4290280"/>
                <a:ext cx="492840" cy="3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E8537DC-3ACD-C753-1DB5-B328E83C43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66644" y="4281280"/>
                  <a:ext cx="51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5B782B6-0CA4-2CA6-FE50-4894F593DA16}"/>
                    </a:ext>
                  </a:extLst>
                </p14:cNvPr>
                <p14:cNvContentPartPr/>
                <p14:nvPr/>
              </p14:nvContentPartPr>
              <p14:xfrm>
                <a:off x="2746484" y="4442920"/>
                <a:ext cx="543960" cy="32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5B782B6-0CA4-2CA6-FE50-4894F593DA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37484" y="4433920"/>
                  <a:ext cx="561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4B44DB8-A323-EB09-ADAD-10753B55531A}"/>
                    </a:ext>
                  </a:extLst>
                </p14:cNvPr>
                <p14:cNvContentPartPr/>
                <p14:nvPr/>
              </p14:nvContentPartPr>
              <p14:xfrm>
                <a:off x="2954924" y="3972040"/>
                <a:ext cx="758520" cy="10915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4B44DB8-A323-EB09-ADAD-10753B5553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45924" y="3963400"/>
                  <a:ext cx="776160" cy="1109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DD05817-89CC-5FFB-949B-521D1C08A9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1300" y="1411075"/>
            <a:ext cx="7772400" cy="502417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EF3F0A-3B45-26B4-DD91-96DC0F13FAFA}"/>
              </a:ext>
            </a:extLst>
          </p:cNvPr>
          <p:cNvGrpSpPr/>
          <p:nvPr/>
        </p:nvGrpSpPr>
        <p:grpSpPr>
          <a:xfrm>
            <a:off x="9693080" y="4053980"/>
            <a:ext cx="680400" cy="219240"/>
            <a:chOff x="9693080" y="4053980"/>
            <a:chExt cx="6804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ACE8EDF-3F42-A44B-F220-30F9B23AB735}"/>
                    </a:ext>
                  </a:extLst>
                </p14:cNvPr>
                <p14:cNvContentPartPr/>
                <p14:nvPr/>
              </p14:nvContentPartPr>
              <p14:xfrm>
                <a:off x="9699200" y="4053980"/>
                <a:ext cx="674280" cy="1368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ACE8EDF-3F42-A44B-F220-30F9B23AB7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90560" y="4044980"/>
                  <a:ext cx="691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B8CC4B8-9B08-2567-C35E-0FCD5A17CEFC}"/>
                    </a:ext>
                  </a:extLst>
                </p14:cNvPr>
                <p14:cNvContentPartPr/>
                <p14:nvPr/>
              </p14:nvContentPartPr>
              <p14:xfrm>
                <a:off x="9693080" y="4088540"/>
                <a:ext cx="94320" cy="1846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B8CC4B8-9B08-2567-C35E-0FCD5A17CE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84080" y="4079900"/>
                  <a:ext cx="111960" cy="202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A5507CC-D301-37AF-8BB8-B689F397E7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30405" y="56466"/>
            <a:ext cx="3486150" cy="257900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F5A7F9-BACC-95FA-55BC-F2C636675E4E}"/>
              </a:ext>
            </a:extLst>
          </p:cNvPr>
          <p:cNvGrpSpPr/>
          <p:nvPr/>
        </p:nvGrpSpPr>
        <p:grpSpPr>
          <a:xfrm>
            <a:off x="10676600" y="2343260"/>
            <a:ext cx="736920" cy="884160"/>
            <a:chOff x="10676600" y="2343260"/>
            <a:chExt cx="736920" cy="88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8E120B8-2813-B5DA-B5B9-20A404E89ED4}"/>
                    </a:ext>
                  </a:extLst>
                </p14:cNvPr>
                <p14:cNvContentPartPr/>
                <p14:nvPr/>
              </p14:nvContentPartPr>
              <p14:xfrm>
                <a:off x="10732760" y="2453420"/>
                <a:ext cx="211680" cy="7740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8E120B8-2813-B5DA-B5B9-20A404E89ED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23760" y="2444780"/>
                  <a:ext cx="22932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D71433-7CE2-722C-95E5-C2C526DFDB27}"/>
                    </a:ext>
                  </a:extLst>
                </p14:cNvPr>
                <p14:cNvContentPartPr/>
                <p14:nvPr/>
              </p14:nvContentPartPr>
              <p14:xfrm>
                <a:off x="10676600" y="2343260"/>
                <a:ext cx="736920" cy="2037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D71433-7CE2-722C-95E5-C2C526DFDB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67960" y="2334260"/>
                  <a:ext cx="754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9FBDBF1-8699-8CD3-F874-5B8EAEC6273E}"/>
                    </a:ext>
                  </a:extLst>
                </p14:cNvPr>
                <p14:cNvContentPartPr/>
                <p14:nvPr/>
              </p14:nvContentPartPr>
              <p14:xfrm>
                <a:off x="10721600" y="2372780"/>
                <a:ext cx="564840" cy="277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9FBDBF1-8699-8CD3-F874-5B8EAEC6273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12600" y="2363780"/>
                  <a:ext cx="582480" cy="4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5181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88374-C9D1-3C29-DB21-596236230051}"/>
              </a:ext>
            </a:extLst>
          </p:cNvPr>
          <p:cNvSpPr txBox="1"/>
          <p:nvPr/>
        </p:nvSpPr>
        <p:spPr>
          <a:xfrm>
            <a:off x="875103" y="202891"/>
            <a:ext cx="32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IDE, MX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E8B4B-0EC6-9F1F-E89F-077470097C94}"/>
              </a:ext>
            </a:extLst>
          </p:cNvPr>
          <p:cNvSpPr txBox="1"/>
          <p:nvPr/>
        </p:nvSpPr>
        <p:spPr>
          <a:xfrm>
            <a:off x="9030043" y="202891"/>
            <a:ext cx="295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2-2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기본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A1658-A9A9-3E1A-F1CE-FED1F837DC02}"/>
              </a:ext>
            </a:extLst>
          </p:cNvPr>
          <p:cNvSpPr txBox="1"/>
          <p:nvPr/>
        </p:nvSpPr>
        <p:spPr>
          <a:xfrm>
            <a:off x="1" y="6270982"/>
            <a:ext cx="128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SW</a:t>
            </a:r>
            <a:r>
              <a:rPr lang="ko-KR" altLang="en-US" sz="2600" b="1" dirty="0"/>
              <a:t>와 </a:t>
            </a:r>
            <a:r>
              <a:rPr lang="en-US" altLang="ko-KR" sz="2600" b="1" dirty="0"/>
              <a:t>HW </a:t>
            </a:r>
            <a:r>
              <a:rPr lang="ko-KR" altLang="en-US" sz="2600" b="1" dirty="0"/>
              <a:t>통합 과정 사이 발생가능한 문제의 식별</a:t>
            </a:r>
            <a:r>
              <a:rPr lang="en-US" altLang="ko-KR" sz="2600" b="1" dirty="0"/>
              <a:t>,</a:t>
            </a:r>
            <a:r>
              <a:rPr lang="ko-KR" altLang="en-US" sz="2600" b="1" dirty="0"/>
              <a:t> 해결로 안정성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성능을 개선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6ADBD2-49E4-76F9-5D70-0FD53F9D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2" y="1279851"/>
            <a:ext cx="7063080" cy="49911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DFB4B7A-E53E-B8C0-4640-79E6AD7A7F12}"/>
                  </a:ext>
                </a:extLst>
              </p14:cNvPr>
              <p14:cNvContentPartPr/>
              <p14:nvPr/>
            </p14:nvContentPartPr>
            <p14:xfrm>
              <a:off x="1969707" y="3394867"/>
              <a:ext cx="661680" cy="2800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DFB4B7A-E53E-B8C0-4640-79E6AD7A7F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0707" y="3385867"/>
                <a:ext cx="67932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20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6F08A8-2DF8-FCCD-3ECE-A4C442E9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070351"/>
            <a:ext cx="8953500" cy="57876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0A4DE5-3E0D-AE5D-4C57-93BDF5C7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51" y="2073066"/>
            <a:ext cx="3585349" cy="478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FE5C64-2B25-F3A1-C793-F55A08A62129}"/>
              </a:ext>
            </a:extLst>
          </p:cNvPr>
          <p:cNvSpPr txBox="1"/>
          <p:nvPr/>
        </p:nvSpPr>
        <p:spPr>
          <a:xfrm>
            <a:off x="622300" y="203200"/>
            <a:ext cx="934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HAL_GPIO_WritePin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(GPIOA, GPIO_PIN_6, </a:t>
            </a:r>
            <a:r>
              <a:rPr lang="en-US" altLang="ko-Kore-KR" sz="1800" i="1" dirty="0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GPIO_PIN_</a:t>
            </a:r>
            <a:r>
              <a:rPr lang="en-US" altLang="ko-Kore-KR" i="1" dirty="0">
                <a:solidFill>
                  <a:srgbClr val="0000C0"/>
                </a:solidFill>
                <a:latin typeface="Menlo" panose="020B0609030804020204" pitchFamily="49" charset="0"/>
              </a:rPr>
              <a:t>RE</a:t>
            </a:r>
            <a:r>
              <a:rPr lang="en-US" altLang="ko-Kore-KR" sz="1800" i="1" dirty="0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kumimoji="1" lang="ko-Kore-KR" altLang="en-US" dirty="0"/>
              <a:t>을 적어준다 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* 적어주는 위치 잘 확인해야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ore-KR" dirty="0"/>
              <a:t>=&gt;PA6</a:t>
            </a:r>
            <a:r>
              <a:rPr kumimoji="1" lang="ko-Kore-KR" altLang="en-US" dirty="0"/>
              <a:t>핀은 </a:t>
            </a:r>
            <a:r>
              <a:rPr kumimoji="1" lang="en-US" altLang="ko-Kore-KR" dirty="0"/>
              <a:t>LED</a:t>
            </a:r>
            <a:r>
              <a:rPr kumimoji="1" lang="ko-Kore-KR" altLang="en-US" dirty="0"/>
              <a:t>와 연결되어있어서 </a:t>
            </a:r>
            <a:r>
              <a:rPr kumimoji="1" lang="en-US" altLang="ko-Kore-KR" dirty="0"/>
              <a:t>D2 LED</a:t>
            </a:r>
            <a:r>
              <a:rPr kumimoji="1" lang="ko-Kore-KR" altLang="en-US" dirty="0"/>
              <a:t>의 불이 켜진다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ACBE9-58B9-B0C0-FAC0-E5178F98487B}"/>
              </a:ext>
            </a:extLst>
          </p:cNvPr>
          <p:cNvSpPr txBox="1"/>
          <p:nvPr/>
        </p:nvSpPr>
        <p:spPr>
          <a:xfrm>
            <a:off x="7454900" y="622300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보드와 브레드보드의 </a:t>
            </a:r>
            <a:r>
              <a:rPr kumimoji="1" lang="en-US" altLang="ko-Kore-KR" dirty="0">
                <a:solidFill>
                  <a:srgbClr val="FF0000"/>
                </a:solidFill>
              </a:rPr>
              <a:t>GND</a:t>
            </a:r>
            <a:r>
              <a:rPr kumimoji="1" lang="ko-Kore-KR" altLang="en-US" dirty="0">
                <a:solidFill>
                  <a:srgbClr val="FF0000"/>
                </a:solidFill>
              </a:rPr>
              <a:t>는 연결해 줘야한다</a:t>
            </a:r>
          </a:p>
        </p:txBody>
      </p:sp>
    </p:spTree>
    <p:extLst>
      <p:ext uri="{BB962C8B-B14F-4D97-AF65-F5344CB8AC3E}">
        <p14:creationId xmlns:p14="http://schemas.microsoft.com/office/powerpoint/2010/main" val="379289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245A1C-B3DB-F7C2-F988-257DD917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6514"/>
            <a:ext cx="7772400" cy="5024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E9246-BA5E-F1BD-95F4-0A05364D08F6}"/>
              </a:ext>
            </a:extLst>
          </p:cNvPr>
          <p:cNvSpPr txBox="1"/>
          <p:nvPr/>
        </p:nvSpPr>
        <p:spPr>
          <a:xfrm>
            <a:off x="622300" y="203200"/>
            <a:ext cx="934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HAL_GPIO_WritePin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(GPIOA, GPIO_PIN_6, </a:t>
            </a:r>
            <a:r>
              <a:rPr lang="en-US" altLang="ko-Kore-KR" sz="1800" i="1" dirty="0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GPIO_PIN_SET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kumimoji="1" lang="ko-Kore-KR" altLang="en-US" dirty="0"/>
              <a:t>을 적어준다 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* 적어주는 위치 잘 확인해야 한다</a:t>
            </a:r>
            <a:r>
              <a:rPr kumimoji="1" lang="en-US" altLang="ko-KR" dirty="0"/>
              <a:t>.)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11273B-D39E-58AE-D58A-BDCD9E00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575" y="1857998"/>
            <a:ext cx="3267849" cy="43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4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02891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ST</a:t>
            </a:r>
            <a:r>
              <a:rPr lang="ko-KR" altLang="en-US" sz="3600" spc="-150" dirty="0">
                <a:solidFill>
                  <a:schemeClr val="bg1"/>
                </a:solidFill>
              </a:rPr>
              <a:t>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EA7A3F-AEF2-E63F-566A-261B11512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7760"/>
            <a:ext cx="4176346" cy="417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6FC9AF9-E503-06A7-B1F7-B8D98325ABA0}"/>
              </a:ext>
            </a:extLst>
          </p:cNvPr>
          <p:cNvSpPr txBox="1">
            <a:spLocks/>
          </p:cNvSpPr>
          <p:nvPr/>
        </p:nvSpPr>
        <p:spPr>
          <a:xfrm>
            <a:off x="6096000" y="1570208"/>
            <a:ext cx="5806440" cy="50492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- CPU</a:t>
            </a:r>
            <a:r>
              <a:rPr lang="ko-KR" altLang="en-US" dirty="0"/>
              <a:t>의 연산 속도가 빠름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- Arduino</a:t>
            </a:r>
            <a:r>
              <a:rPr lang="ko-KR" altLang="en-US" dirty="0"/>
              <a:t>의 상위 호환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- DSP</a:t>
            </a:r>
            <a:r>
              <a:rPr lang="ko-KR" altLang="en-US" dirty="0"/>
              <a:t>와 </a:t>
            </a:r>
            <a:r>
              <a:rPr lang="en-US" altLang="ko-KR" dirty="0"/>
              <a:t>FPU</a:t>
            </a:r>
            <a:r>
              <a:rPr lang="ko-KR" altLang="en-US" dirty="0"/>
              <a:t>을 갖춘 고성능 저가형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r>
              <a:rPr lang="ko-KR" altLang="en-US" dirty="0"/>
              <a:t> 최대 </a:t>
            </a:r>
            <a:r>
              <a:rPr lang="en-US" altLang="ko-KR" dirty="0"/>
              <a:t>168MHz</a:t>
            </a:r>
            <a:r>
              <a:rPr lang="ko-KR" altLang="en-US" dirty="0"/>
              <a:t>의 주파수에서 작동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- Raspberry pi</a:t>
            </a:r>
            <a:r>
              <a:rPr lang="ko-KR" altLang="en-US" dirty="0"/>
              <a:t>보다 속도가 빠름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63615-F594-1BF1-ABEC-28FF55C404FC}"/>
              </a:ext>
            </a:extLst>
          </p:cNvPr>
          <p:cNvSpPr txBox="1"/>
          <p:nvPr/>
        </p:nvSpPr>
        <p:spPr>
          <a:xfrm>
            <a:off x="838200" y="5481954"/>
            <a:ext cx="1081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FPU(Floating Point Unit)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부동소수점 장치</a:t>
            </a:r>
            <a:r>
              <a:rPr lang="en-US" altLang="ko-KR" dirty="0"/>
              <a:t>, CPU</a:t>
            </a:r>
            <a:r>
              <a:rPr lang="ko-KR" altLang="en-US" dirty="0"/>
              <a:t>의 일부로서 부동소수점 연산을 효율적으로 처리하기 위한 </a:t>
            </a:r>
            <a:r>
              <a:rPr lang="en-US" altLang="ko-KR" dirty="0"/>
              <a:t>HW</a:t>
            </a:r>
            <a:r>
              <a:rPr lang="ko-KR" altLang="en-US" dirty="0"/>
              <a:t> 논리회로 모듈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DSP(Digital Signal Processor)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범용 </a:t>
            </a:r>
            <a:r>
              <a:rPr lang="en-US" altLang="ko-KR" dirty="0"/>
              <a:t>MCU</a:t>
            </a:r>
            <a:r>
              <a:rPr lang="ko-KR" altLang="en-US" dirty="0"/>
              <a:t>보다 처리 속도가</a:t>
            </a:r>
            <a:r>
              <a:rPr lang="en-US" altLang="ko-KR" dirty="0"/>
              <a:t> </a:t>
            </a:r>
            <a:r>
              <a:rPr lang="ko-KR" altLang="en-US" dirty="0"/>
              <a:t>매우 빠른</a:t>
            </a:r>
            <a:r>
              <a:rPr lang="en-US" altLang="ko-KR" dirty="0"/>
              <a:t>, </a:t>
            </a:r>
            <a:r>
              <a:rPr lang="ko-KR" altLang="en-US" dirty="0"/>
              <a:t>디지털 신호 처리를 위해 특별히 제작된 마이크로프로세서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93214-504F-89DB-D437-24100B068838}"/>
              </a:ext>
            </a:extLst>
          </p:cNvPr>
          <p:cNvSpPr txBox="1"/>
          <p:nvPr/>
        </p:nvSpPr>
        <p:spPr>
          <a:xfrm>
            <a:off x="10127206" y="20289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1-1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84554" y="21531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>
                <a:solidFill>
                  <a:schemeClr val="bg1"/>
                </a:solidFill>
              </a:rPr>
              <a:t>출처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04561-8A8D-68BD-45DA-AD4530CC00B1}"/>
              </a:ext>
            </a:extLst>
          </p:cNvPr>
          <p:cNvSpPr txBox="1"/>
          <p:nvPr/>
        </p:nvSpPr>
        <p:spPr>
          <a:xfrm>
            <a:off x="284554" y="1565564"/>
            <a:ext cx="11547228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hlinkClick r:id="rId2"/>
              </a:rPr>
              <a:t>- STM32</a:t>
            </a:r>
            <a:r>
              <a:rPr lang="ko-KR" altLang="en-US" sz="2800" dirty="0">
                <a:hlinkClick r:id="rId2"/>
              </a:rPr>
              <a:t> 보드 공식사이트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>
                <a:hlinkClick r:id="rId3"/>
              </a:rPr>
              <a:t>- STM32 IDE, MX </a:t>
            </a:r>
            <a:r>
              <a:rPr lang="ko-KR" altLang="en-US" sz="2800" dirty="0">
                <a:hlinkClick r:id="rId3"/>
              </a:rPr>
              <a:t>공식사이트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>
                <a:hlinkClick r:id="rId4"/>
              </a:rPr>
              <a:t>- </a:t>
            </a:r>
            <a:r>
              <a:rPr lang="en-US" altLang="ko-KR" sz="2800" dirty="0" err="1">
                <a:hlinkClick r:id="rId4"/>
              </a:rPr>
              <a:t>arduino</a:t>
            </a:r>
            <a:r>
              <a:rPr lang="ko-KR" altLang="en-US" sz="2800" dirty="0">
                <a:hlinkClick r:id="rId4"/>
              </a:rPr>
              <a:t>와 </a:t>
            </a:r>
            <a:r>
              <a:rPr lang="en-US" altLang="ko-KR" sz="2800" dirty="0">
                <a:hlinkClick r:id="rId4"/>
              </a:rPr>
              <a:t>STM32</a:t>
            </a:r>
            <a:r>
              <a:rPr lang="ko-KR" altLang="en-US" sz="2800" dirty="0">
                <a:hlinkClick r:id="rId4"/>
              </a:rPr>
              <a:t>의 차이점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-US" altLang="ko-KR" sz="2800" dirty="0"/>
              <a:t>STM32 datasheet pdf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- Arduino datasheet pdf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hlinkClick r:id="rId5"/>
              </a:rPr>
              <a:t>- </a:t>
            </a:r>
            <a:r>
              <a:rPr lang="en-US" altLang="ko-KR" sz="2800" dirty="0" err="1">
                <a:hlinkClick r:id="rId5"/>
              </a:rPr>
              <a:t>youtube</a:t>
            </a:r>
            <a:r>
              <a:rPr lang="en-US" altLang="ko-KR" sz="2800" dirty="0">
                <a:hlinkClick r:id="rId5"/>
              </a:rPr>
              <a:t> “STM32” 1</a:t>
            </a:r>
            <a:r>
              <a:rPr lang="ko-KR" altLang="en-US" sz="2800" dirty="0">
                <a:hlinkClick r:id="rId5"/>
              </a:rPr>
              <a:t>강</a:t>
            </a:r>
            <a:r>
              <a:rPr lang="en-US" altLang="ko-KR" sz="2800" dirty="0">
                <a:hlinkClick r:id="rId5"/>
              </a:rPr>
              <a:t>, 2-1</a:t>
            </a:r>
            <a:r>
              <a:rPr lang="ko-KR" altLang="en-US" sz="2800" dirty="0">
                <a:hlinkClick r:id="rId5"/>
              </a:rPr>
              <a:t>강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14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4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7929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5104C-D85A-B022-F459-8F03F0F2596A}"/>
              </a:ext>
            </a:extLst>
          </p:cNvPr>
          <p:cNvSpPr txBox="1"/>
          <p:nvPr/>
        </p:nvSpPr>
        <p:spPr>
          <a:xfrm>
            <a:off x="875104" y="202891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ST</a:t>
            </a:r>
            <a:r>
              <a:rPr lang="ko-KR" altLang="en-US" sz="3600" spc="-150" dirty="0">
                <a:solidFill>
                  <a:schemeClr val="bg1"/>
                </a:solidFill>
              </a:rPr>
              <a:t>보드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3559-B5FF-9669-644B-2AD1D22C829F}"/>
              </a:ext>
            </a:extLst>
          </p:cNvPr>
          <p:cNvSpPr txBox="1"/>
          <p:nvPr/>
        </p:nvSpPr>
        <p:spPr>
          <a:xfrm>
            <a:off x="8155858" y="202891"/>
            <a:ext cx="382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1-2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사용하는 이유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2F131E8C-28D9-A593-A92A-C42C777E2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63220"/>
              </p:ext>
            </p:extLst>
          </p:nvPr>
        </p:nvGraphicFramePr>
        <p:xfrm>
          <a:off x="570345" y="1676400"/>
          <a:ext cx="11051310" cy="4508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9198">
                  <a:extLst>
                    <a:ext uri="{9D8B030D-6E8A-4147-A177-3AD203B41FA5}">
                      <a16:colId xmlns:a16="http://schemas.microsoft.com/office/drawing/2014/main" val="1556655024"/>
                    </a:ext>
                  </a:extLst>
                </a:gridCol>
                <a:gridCol w="3320329">
                  <a:extLst>
                    <a:ext uri="{9D8B030D-6E8A-4147-A177-3AD203B41FA5}">
                      <a16:colId xmlns:a16="http://schemas.microsoft.com/office/drawing/2014/main" val="3029408264"/>
                    </a:ext>
                  </a:extLst>
                </a:gridCol>
                <a:gridCol w="3421113">
                  <a:extLst>
                    <a:ext uri="{9D8B030D-6E8A-4147-A177-3AD203B41FA5}">
                      <a16:colId xmlns:a16="http://schemas.microsoft.com/office/drawing/2014/main" val="3749746872"/>
                    </a:ext>
                  </a:extLst>
                </a:gridCol>
                <a:gridCol w="3420670">
                  <a:extLst>
                    <a:ext uri="{9D8B030D-6E8A-4147-A177-3AD203B41FA5}">
                      <a16:colId xmlns:a16="http://schemas.microsoft.com/office/drawing/2014/main" val="3961103789"/>
                    </a:ext>
                  </a:extLst>
                </a:gridCol>
              </a:tblGrid>
              <a:tr h="51828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Raspberry pi</a:t>
                      </a:r>
                      <a:endParaRPr lang="ko-KR" altLang="en-US" sz="2400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STM32</a:t>
                      </a:r>
                      <a:endParaRPr lang="ko-KR" altLang="en-US" sz="2400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Arduino</a:t>
                      </a:r>
                      <a:endParaRPr lang="ko-KR" altLang="en-US" sz="2400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746194"/>
                  </a:ext>
                </a:extLst>
              </a:tr>
              <a:tr h="2202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장점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Linux </a:t>
                      </a:r>
                      <a:r>
                        <a:rPr lang="ko-KR" altLang="en-US" dirty="0"/>
                        <a:t>기반 운영 체제 지원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많은 응용 프로그램 실행 가능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웹 서버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미디어 응용 프로그램에 적합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다양한 라이브러리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리소스 제공으로 개발이 쉬움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b="1" dirty="0"/>
                        <a:t>고성능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실시간 응용 프로그램</a:t>
                      </a:r>
                      <a:r>
                        <a:rPr lang="ko-KR" altLang="en-US" b="0" dirty="0"/>
                        <a:t>에 적합</a:t>
                      </a:r>
                      <a:r>
                        <a:rPr lang="en-US" altLang="ko-KR" b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0" dirty="0"/>
                        <a:t>- </a:t>
                      </a:r>
                      <a:r>
                        <a:rPr lang="ko-KR" altLang="en-US" b="0" dirty="0"/>
                        <a:t>다양한 모델과 기능을 가지고 있어 </a:t>
                      </a:r>
                      <a:r>
                        <a:rPr lang="ko-KR" altLang="en-US" b="1" dirty="0"/>
                        <a:t>다양한 응용 분야에 적용</a:t>
                      </a:r>
                      <a:r>
                        <a:rPr lang="ko-KR" altLang="en-US" b="0" dirty="0"/>
                        <a:t> 가능</a:t>
                      </a:r>
                      <a:r>
                        <a:rPr lang="en-US" altLang="ko-KR" b="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실시간 응용 프로그램에 적합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비교적 쉬운 환경과 다양한 라이브러리 제공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932720"/>
                  </a:ext>
                </a:extLst>
              </a:tr>
              <a:tr h="1474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단점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상대적으로 높은 가격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속도가 느려 실시간 응용 </a:t>
                      </a:r>
                      <a:endParaRPr lang="en-US" altLang="ko-KR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프로그램에 부적합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초보자가 학습하기 어려움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외부 센서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모듈 및 부속품의 별도 구매 필요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작고 간단한 프로그램에 적합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네트워크 지원이 부족하여 </a:t>
                      </a:r>
                      <a:endParaRPr lang="en-US" altLang="ko-KR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외부 모듈이 필요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33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13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5104C-D85A-B022-F459-8F03F0F2596A}"/>
              </a:ext>
            </a:extLst>
          </p:cNvPr>
          <p:cNvSpPr txBox="1"/>
          <p:nvPr/>
        </p:nvSpPr>
        <p:spPr>
          <a:xfrm>
            <a:off x="875104" y="202891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ST</a:t>
            </a:r>
            <a:r>
              <a:rPr lang="ko-KR" altLang="en-US" sz="3600" spc="-150" dirty="0">
                <a:solidFill>
                  <a:schemeClr val="bg1"/>
                </a:solidFill>
              </a:rPr>
              <a:t>보드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3559-B5FF-9669-644B-2AD1D22C829F}"/>
              </a:ext>
            </a:extLst>
          </p:cNvPr>
          <p:cNvSpPr txBox="1"/>
          <p:nvPr/>
        </p:nvSpPr>
        <p:spPr>
          <a:xfrm>
            <a:off x="8155858" y="202891"/>
            <a:ext cx="382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>
                    <a:lumMod val="75000"/>
                  </a:schemeClr>
                </a:solidFill>
              </a:rPr>
              <a:t>1-2 </a:t>
            </a: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</a:rPr>
              <a:t>사용하는 이유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E0BC2-F335-8005-7CF0-ACDCEAB1A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18" t="16732" r="23383" b="6144"/>
          <a:stretch/>
        </p:blipFill>
        <p:spPr>
          <a:xfrm>
            <a:off x="584077" y="1568823"/>
            <a:ext cx="4572000" cy="5289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6024A3-53B2-F175-B030-5C4B9617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89" t="23335" r="24663" b="15383"/>
          <a:stretch/>
        </p:blipFill>
        <p:spPr>
          <a:xfrm>
            <a:off x="6499551" y="1568823"/>
            <a:ext cx="4901894" cy="5289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044831-9C19-1754-4423-48FA3FDE6868}"/>
              </a:ext>
            </a:extLst>
          </p:cNvPr>
          <p:cNvSpPr txBox="1"/>
          <p:nvPr/>
        </p:nvSpPr>
        <p:spPr>
          <a:xfrm>
            <a:off x="1005717" y="1094588"/>
            <a:ext cx="372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Arduino datasheet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94E5F-99E8-B4D3-4F78-78CF0A6CA450}"/>
              </a:ext>
            </a:extLst>
          </p:cNvPr>
          <p:cNvSpPr txBox="1"/>
          <p:nvPr/>
        </p:nvSpPr>
        <p:spPr>
          <a:xfrm>
            <a:off x="7672725" y="1090086"/>
            <a:ext cx="372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STM32 datasheet</a:t>
            </a:r>
            <a:endParaRPr lang="ko-KR" altLang="en-US" sz="28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2CCF20-79E8-2D27-2BA6-CEF3E32FBB6D}"/>
              </a:ext>
            </a:extLst>
          </p:cNvPr>
          <p:cNvSpPr/>
          <p:nvPr/>
        </p:nvSpPr>
        <p:spPr>
          <a:xfrm>
            <a:off x="8363712" y="2194560"/>
            <a:ext cx="426720" cy="1341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50294-C256-7AEC-0030-910DC2542CAF}"/>
              </a:ext>
            </a:extLst>
          </p:cNvPr>
          <p:cNvSpPr/>
          <p:nvPr/>
        </p:nvSpPr>
        <p:spPr>
          <a:xfrm>
            <a:off x="1883664" y="2267712"/>
            <a:ext cx="377952" cy="1584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E6A4D0-94DA-A307-5760-3DFF66BF75B8}"/>
              </a:ext>
            </a:extLst>
          </p:cNvPr>
          <p:cNvSpPr/>
          <p:nvPr/>
        </p:nvSpPr>
        <p:spPr>
          <a:xfrm>
            <a:off x="6864096" y="2852928"/>
            <a:ext cx="1975104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16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904240" y="2288540"/>
            <a:ext cx="4467890" cy="1835225"/>
            <a:chOff x="904240" y="2226230"/>
            <a:chExt cx="4467890" cy="22809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2193439" y="2946825"/>
              <a:ext cx="17091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chemeClr val="bg1"/>
                  </a:solidFill>
                </a:rPr>
                <a:t>IDE, MX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904240" y="2487209"/>
              <a:ext cx="6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2.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222623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904240" y="4507150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30F65A-7626-06E3-0D0E-093F4877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77" y="1093674"/>
            <a:ext cx="9592373" cy="5764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69F712C-C5C8-E6B9-991D-6ED322D617E7}"/>
                  </a:ext>
                </a:extLst>
              </p14:cNvPr>
              <p14:cNvContentPartPr/>
              <p14:nvPr/>
            </p14:nvContentPartPr>
            <p14:xfrm>
              <a:off x="3051047" y="2924139"/>
              <a:ext cx="1584360" cy="603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69F712C-C5C8-E6B9-991D-6ED322D617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2407" y="2915139"/>
                <a:ext cx="1602000" cy="6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441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F8202E-6E49-5E58-9A65-D8B1CDDD2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8" r="-287"/>
          <a:stretch/>
        </p:blipFill>
        <p:spPr>
          <a:xfrm>
            <a:off x="1426633" y="1230488"/>
            <a:ext cx="9365545" cy="5627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534E07-C404-F585-9354-2397CA7E5FD8}"/>
              </a:ext>
            </a:extLst>
          </p:cNvPr>
          <p:cNvSpPr txBox="1"/>
          <p:nvPr/>
        </p:nvSpPr>
        <p:spPr>
          <a:xfrm>
            <a:off x="677333" y="327378"/>
            <a:ext cx="10611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/>
              <a:t>각자 운영체제에 맞는 소프트웨어를 다운 받는다</a:t>
            </a:r>
            <a:r>
              <a:rPr kumimoji="1" lang="en-US" altLang="ko-Kore-KR" sz="3200" dirty="0"/>
              <a:t>.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5814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1032</Words>
  <Application>Microsoft Macintosh PowerPoint</Application>
  <PresentationFormat>와이드스크린</PresentationFormat>
  <Paragraphs>173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Arial</vt:lpstr>
      <vt:lpstr>나눔스퀘어 ExtraBold</vt:lpstr>
      <vt:lpstr>나눔스퀘어 Light</vt:lpstr>
      <vt:lpstr>Apple SD Gothic Neo</vt:lpstr>
      <vt:lpstr>Helvetica Neue</vt:lpstr>
      <vt:lpstr>맑은 고딕</vt:lpstr>
      <vt:lpstr>Menlo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서다원/컴퓨터전자공학과(3)</cp:lastModifiedBy>
  <cp:revision>66</cp:revision>
  <dcterms:created xsi:type="dcterms:W3CDTF">2020-09-07T02:34:06Z</dcterms:created>
  <dcterms:modified xsi:type="dcterms:W3CDTF">2024-02-28T06:06:47Z</dcterms:modified>
</cp:coreProperties>
</file>